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8"/>
  </p:notesMasterIdLst>
  <p:sldIdLst>
    <p:sldId id="271" r:id="rId2"/>
    <p:sldId id="272" r:id="rId3"/>
    <p:sldId id="273" r:id="rId4"/>
    <p:sldId id="290" r:id="rId5"/>
    <p:sldId id="278" r:id="rId6"/>
    <p:sldId id="275" r:id="rId7"/>
    <p:sldId id="276" r:id="rId8"/>
    <p:sldId id="277" r:id="rId9"/>
    <p:sldId id="259" r:id="rId10"/>
    <p:sldId id="260" r:id="rId11"/>
    <p:sldId id="261" r:id="rId12"/>
    <p:sldId id="279" r:id="rId13"/>
    <p:sldId id="262" r:id="rId14"/>
    <p:sldId id="287" r:id="rId15"/>
    <p:sldId id="263" r:id="rId16"/>
    <p:sldId id="264" r:id="rId17"/>
    <p:sldId id="265" r:id="rId18"/>
    <p:sldId id="266" r:id="rId19"/>
    <p:sldId id="267" r:id="rId20"/>
    <p:sldId id="268" r:id="rId21"/>
    <p:sldId id="281" r:id="rId22"/>
    <p:sldId id="280" r:id="rId23"/>
    <p:sldId id="283" r:id="rId24"/>
    <p:sldId id="288" r:id="rId25"/>
    <p:sldId id="289" r:id="rId26"/>
    <p:sldId id="28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86380" autoAdjust="0"/>
  </p:normalViewPr>
  <p:slideViewPr>
    <p:cSldViewPr>
      <p:cViewPr>
        <p:scale>
          <a:sx n="75" d="100"/>
          <a:sy n="75" d="100"/>
        </p:scale>
        <p:origin x="57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473C5-1DDA-4301-BC67-D984728E028D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64EA7E-EB8C-4871-BE8E-AC304683AD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649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64EA7E-EB8C-4871-BE8E-AC304683AD1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5013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64EA7E-EB8C-4871-BE8E-AC304683AD1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302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64EA7E-EB8C-4871-BE8E-AC304683AD11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670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376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713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473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591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604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097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170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673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817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325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94179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4690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9378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467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6158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943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565CB-B1FD-4AE3-BAFF-626B9745C595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409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285852" y="714356"/>
            <a:ext cx="6929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714356"/>
            <a:ext cx="850109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Родительское собрание во второй младшей группе «Бусинки»</a:t>
            </a:r>
          </a:p>
          <a:p>
            <a:pPr algn="ctr"/>
            <a:r>
              <a:rPr lang="ru-RU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«Итоги первого полугодия»</a:t>
            </a:r>
          </a:p>
          <a:p>
            <a:pPr algn="ctr"/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Составитель: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Сульдина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Наталья Александровна </a:t>
            </a:r>
          </a:p>
        </p:txBody>
      </p:sp>
    </p:spTree>
  </p:cSld>
  <p:clrMapOvr>
    <a:masterClrMapping/>
  </p:clrMapOvr>
  <p:transition advTm="7015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7274769" cy="132080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Образовательная программа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3262" y="4201056"/>
            <a:ext cx="83011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Цель программы :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Расширение возможностей развития личностного потенциала и способностей каждого ребенка дошкольного возраста;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Развитие целостной личности ребенка - активность, самостоятельность, эмоциональной отзывчивости к окружающему миру, творческий потенциал.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8386A7-A19F-E25A-4C4A-A6074F6023CB}"/>
              </a:ext>
            </a:extLst>
          </p:cNvPr>
          <p:cNvSpPr txBox="1"/>
          <p:nvPr/>
        </p:nvSpPr>
        <p:spPr>
          <a:xfrm>
            <a:off x="303262" y="1061735"/>
            <a:ext cx="853747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программа «младший дошкольный возраст»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общеобразовательной программы -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программы дошкольного образования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общеразвивающей направленности для детей младшего дошкольного возраста с 3 до 4 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Принята: на педагогическом совете, протокол № 1 от 30.08.2023.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 заведующим МАДОУ №48 Логиновой И.А.  Приказ № 86-ОД</a:t>
            </a:r>
          </a:p>
          <a:p>
            <a:endParaRPr lang="ru-RU" dirty="0"/>
          </a:p>
        </p:txBody>
      </p:sp>
    </p:spTree>
  </p:cSld>
  <p:clrMapOvr>
    <a:masterClrMapping/>
  </p:clrMapOvr>
  <p:transition advTm="5157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820472" cy="5929313"/>
          </a:xfrm>
        </p:spPr>
        <p:txBody>
          <a:bodyPr>
            <a:noAutofit/>
          </a:bodyPr>
          <a:lstStyle/>
          <a:p>
            <a:br>
              <a:rPr lang="ru-RU" sz="40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Познавательное развитие</a:t>
            </a:r>
            <a:br>
              <a:rPr lang="ru-RU" sz="2400" b="1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40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- Знакомство с основными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цветами (4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основны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цвета: красный, зеленый, желтый, синий); 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- размеры предметов: большой – маленький, длинный – короткий, высокий – низкий, широкий – узкий; 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- форма предметов: как мячик,  кубик; 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- выделение и выбор предмета с заданными свойствами («найти большой красный кубик»); 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-знакомство с понятием: много – мало, больше – меньше «Утки большие, а утята маленькие», «Мишек мало, а зайчиков много».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- Узнаем и называем овощи и фрукты.   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- Называем домашних, диких животных и их детенышей.            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437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F6F746-80DC-D116-D426-DD469E505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88640"/>
            <a:ext cx="8496944" cy="648072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Развитие элементарных математических представлений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>-находит и группирует предметы по указанным свойствам.</a:t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>-находит в окружающей обстановке один и много  одинаковых предметов.</a:t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>-понимает и использует в речи слова:   </a:t>
            </a:r>
            <a:r>
              <a:rPr lang="ru-RU" sz="2200" dirty="0" err="1">
                <a:solidFill>
                  <a:schemeClr val="tx1"/>
                </a:solidFill>
              </a:rPr>
              <a:t>больше,чем</a:t>
            </a:r>
            <a:r>
              <a:rPr lang="ru-RU" sz="2200" dirty="0">
                <a:solidFill>
                  <a:schemeClr val="tx1"/>
                </a:solidFill>
              </a:rPr>
              <a:t>…;  </a:t>
            </a:r>
            <a:r>
              <a:rPr lang="ru-RU" sz="2200" dirty="0" err="1">
                <a:solidFill>
                  <a:schemeClr val="tx1"/>
                </a:solidFill>
              </a:rPr>
              <a:t>короче,чем</a:t>
            </a:r>
            <a:r>
              <a:rPr lang="ru-RU" sz="2200" dirty="0">
                <a:solidFill>
                  <a:schemeClr val="tx1"/>
                </a:solidFill>
              </a:rPr>
              <a:t>…;сначала-потом; вперед-назад; </a:t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>направо-налево и др.</a:t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>-понимает  смысл обозначений: вверху-внизу;  впереди-сзади; слева-справа; верхняя-нижняя полоска и </a:t>
            </a:r>
            <a:r>
              <a:rPr lang="ru-RU" sz="2200" dirty="0" err="1">
                <a:solidFill>
                  <a:schemeClr val="tx1"/>
                </a:solidFill>
              </a:rPr>
              <a:t>тд</a:t>
            </a:r>
            <a:r>
              <a:rPr lang="ru-RU" sz="2200" dirty="0">
                <a:solidFill>
                  <a:schemeClr val="tx1"/>
                </a:solidFill>
              </a:rPr>
              <a:t>.</a:t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>-различает </a:t>
            </a:r>
            <a:r>
              <a:rPr lang="ru-RU" sz="2200" dirty="0" err="1">
                <a:solidFill>
                  <a:schemeClr val="tx1"/>
                </a:solidFill>
              </a:rPr>
              <a:t>круг,квадрат</a:t>
            </a:r>
            <a:r>
              <a:rPr lang="ru-RU" sz="2200" dirty="0">
                <a:solidFill>
                  <a:schemeClr val="tx1"/>
                </a:solidFill>
              </a:rPr>
              <a:t>,  соотносит с предметами имеющими углы и круглую форму.</a:t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>-понимает смысл слов: утро,  вечер,  день, ночь.</a:t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>Выявляет самостоятельно отношение равенства и неравенства путем практического сравнения, зрительного  восприятия.</a:t>
            </a:r>
          </a:p>
        </p:txBody>
      </p:sp>
    </p:spTree>
    <p:extLst>
      <p:ext uri="{BB962C8B-B14F-4D97-AF65-F5344CB8AC3E}">
        <p14:creationId xmlns:p14="http://schemas.microsoft.com/office/powerpoint/2010/main" val="3600363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498" y="10540"/>
            <a:ext cx="6347714" cy="132080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C08E9C-2FEA-1D1F-28A8-22E23FEFA3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46" y="1561446"/>
            <a:ext cx="3477110" cy="468695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174D191-842D-A3D7-A7AA-44B5A53CA3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4918" y="3359438"/>
            <a:ext cx="3583584" cy="34880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F64FC4-7C57-1C21-3698-FF8BE4DA82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3967" y="764704"/>
            <a:ext cx="2533158" cy="3276218"/>
          </a:xfrm>
          <a:prstGeom prst="rect">
            <a:avLst/>
          </a:prstGeom>
        </p:spPr>
      </p:pic>
    </p:spTree>
  </p:cSld>
  <p:clrMapOvr>
    <a:masterClrMapping/>
  </p:clrMapOvr>
  <p:transition advTm="5515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504" y="692696"/>
            <a:ext cx="8429684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Речевое развитие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Знают пальчиковые игры и с удовольствием играют в них;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-Проявляют желание и умение воспроизводить короткие стихи, песни, рассказы; слушают сказки, потешки.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 Некоторые особенности предметов: крупные части, размеры, цвет (4 цвета), некоторые другие особенности (теплый, чистый) и т.д.  </a:t>
            </a:r>
          </a:p>
          <a:p>
            <a:pPr algn="just">
              <a:buFontTx/>
              <a:buChar char="-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Отвечает на разнообразные вопросы взрослого ( в пределах ближайшего окружения);знает названия собственных действий (убрал игрушки, надел колготки, рисую, читаю и т.д.).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 Имена людей из близкого окружения (родственников, воспитателей, няни).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Нуждаются в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обогощение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активного словаря, проявлять активность в общении оперируя антонимами и синонимами.</a:t>
            </a:r>
          </a:p>
        </p:txBody>
      </p:sp>
    </p:spTree>
  </p:cSld>
  <p:clrMapOvr>
    <a:masterClrMapping/>
  </p:clrMapOvr>
  <p:transition advTm="5875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-603448"/>
            <a:ext cx="6929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332656"/>
            <a:ext cx="874846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Учимся правильно держать карандаш, кисть. Рисуем линии, кружки, различаем цвета ( красный, желтый, зеленый, синий)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Дается пока сложно, но дети стараются и с каждым разом получается лучше. Многим требуется помощь взрослого, но есть и такие, кто справляется самостоятельно.  </a:t>
            </a:r>
          </a:p>
          <a:p>
            <a:pPr algn="just">
              <a:buFontTx/>
              <a:buChar char="-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Дети учатся работать с пластилином,  отламывают маленькие кусочки от большого, скатывают шарик,  сплющивают, раскатывают круговыми движениями, и движениями вперед назад.</a:t>
            </a:r>
          </a:p>
          <a:p>
            <a:pPr algn="just">
              <a:buFontTx/>
              <a:buChar char="-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Выполняют аппликацию.  Готовые детали приклеивают на лист, пользуются кисточкой, наносят клей на детали и приклеивая их.</a:t>
            </a:r>
          </a:p>
          <a:p>
            <a:pPr algn="just">
              <a:buFontTx/>
              <a:buChar char="-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Такая деятельность очень нравится детям, они с удовольствием рисуют, лепят и клеят, развивая творчество, фантазию и моторику.</a:t>
            </a:r>
          </a:p>
          <a:p>
            <a:pPr algn="just">
              <a:buFontTx/>
              <a:buChar char="-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процессе овладения музыкальной деятельности  : Узнает знакомые песни; замечает изменения в звучании (тихо-громко, весело-грустно);умеет выполнять танцевальные движения: кружиться, двигаться под музыку с предметами , притопывать 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Знают музыкальные инструменты, слушают музыкальные произведения внимательно и до конца.</a:t>
            </a:r>
          </a:p>
        </p:txBody>
      </p:sp>
    </p:spTree>
  </p:cSld>
  <p:clrMapOvr>
    <a:masterClrMapping/>
  </p:clrMapOvr>
  <p:transition advTm="5782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3378" y="20555"/>
            <a:ext cx="6914729" cy="1320800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  <a:r>
              <a:rPr lang="ru-RU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D1E3FD-81C6-A219-3215-1B6CD723AE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204" y="1772816"/>
            <a:ext cx="4267796" cy="44678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0FCD3B9-F76D-2DF7-C5E6-F201A7C5DF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1194" y="1916832"/>
            <a:ext cx="4334480" cy="3524742"/>
          </a:xfrm>
          <a:prstGeom prst="rect">
            <a:avLst/>
          </a:prstGeom>
        </p:spPr>
      </p:pic>
    </p:spTree>
  </p:cSld>
  <p:clrMapOvr>
    <a:masterClrMapping/>
  </p:clrMapOvr>
  <p:transition advTm="5296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1" cy="523221"/>
          </a:xfrm>
        </p:spPr>
        <p:txBody>
          <a:bodyPr>
            <a:noAutofit/>
          </a:bodyPr>
          <a:lstStyle/>
          <a:p>
            <a:br>
              <a:rPr lang="ru-RU" sz="2800" b="1" i="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284" y="-31216"/>
            <a:ext cx="5357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92005"/>
            <a:ext cx="84604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течение дня играем в подвижные и малоподвижные игры, пальчиковую гимнастику,  физкультминутки.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Ленивая гимнастика (после пробуждения), ходят по массажной дорожке.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Проводим занятия по физическому развитию, используем мячи, обручи. Учимся выполнять простые упражнения.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 так же формировали простейшие культурно-гигиенические навыки: дети самостоятельно умываются, моют руки, вытирают, знают каждый свое полотенце. Во время еды пользуются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ложкой,вилкой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кушают самостоятельно. Приучаем кушать аккуратно, говорить «спасибо», пользоваться салфеткой.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Сформированы элементарные представления о ценности здоровья, закаливании, необходимости соблюдения правил гигиены.</a:t>
            </a:r>
          </a:p>
        </p:txBody>
      </p:sp>
    </p:spTree>
  </p:cSld>
  <p:clrMapOvr>
    <a:masterClrMapping/>
  </p:clrMapOvr>
  <p:transition advTm="4657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3579" y="0"/>
            <a:ext cx="6347714" cy="132080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  <a:b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6761556-640A-9F63-4486-A2EB8B4285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7"/>
          <a:stretch/>
        </p:blipFill>
        <p:spPr>
          <a:xfrm>
            <a:off x="2797467" y="3270669"/>
            <a:ext cx="6347715" cy="352474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1168D5E-3D79-45C1-43DA-6E477A8A31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36712"/>
            <a:ext cx="2992854" cy="333869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5AE9439-8569-87F5-9219-177A726A8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0215" y="260648"/>
            <a:ext cx="2777606" cy="274105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E432CF7-A4FF-93C0-A228-7790CAB89F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3867730"/>
            <a:ext cx="1699401" cy="2927681"/>
          </a:xfrm>
          <a:prstGeom prst="rect">
            <a:avLst/>
          </a:prstGeom>
        </p:spPr>
      </p:pic>
    </p:spTree>
  </p:cSld>
  <p:clrMapOvr>
    <a:masterClrMapping/>
  </p:clrMapOvr>
  <p:transition advTm="7922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-35954"/>
            <a:ext cx="7643866" cy="1320800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2060848"/>
            <a:ext cx="76438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Дети с удовольствием играют в дидактические, развивающие игры. Очень любят играть в сортеры, пазлы. В игре с напольным строительным материалом дети знакомятся с деталями (кубик, кирпичик), строят сооружения. Начинают играть в ролевые игры (доктор, парикмахерская). Любят игры на свежем воздухе.</a:t>
            </a:r>
          </a:p>
        </p:txBody>
      </p:sp>
    </p:spTree>
  </p:cSld>
  <p:clrMapOvr>
    <a:masterClrMapping/>
  </p:clrMapOvr>
  <p:transition advTm="6312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0475" y="-4958"/>
            <a:ext cx="7490793" cy="1320800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25BEBC-159A-71FC-AECA-D9A15FF072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87232"/>
            <a:ext cx="4506796" cy="336734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A999C15-7416-40CB-1487-E1914BE541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2611" y="836713"/>
            <a:ext cx="2548278" cy="330103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B90EF8F-9D2D-D329-4DC9-BC01681967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3479" y="3463641"/>
            <a:ext cx="2900521" cy="3301038"/>
          </a:xfrm>
          <a:prstGeom prst="rect">
            <a:avLst/>
          </a:prstGeom>
        </p:spPr>
      </p:pic>
    </p:spTree>
  </p:cSld>
  <p:clrMapOvr>
    <a:masterClrMapping/>
  </p:clrMapOvr>
  <p:transition advTm="3156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07413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Для того чтобы дети развивались во всех областях, у нас проходят занятия, где мы играем, поем, узнаем что-то новое. В течение недели у нас проходит 10 занятий по  15 минут.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1446171"/>
            <a:ext cx="6572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Расписание занятий: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125" y="2446374"/>
            <a:ext cx="23574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Понедельник: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9.00-9.1-познавательное развитие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9.25-9.45 рисование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10.45- 11.00 физическая культура на улице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46769" y="2453165"/>
            <a:ext cx="242889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Вторник: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9.00-9.15 физическая культура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9.25-9.40 развитие элементарных матем. представлений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57851" y="2446374"/>
            <a:ext cx="292899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Среда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9.00-9.15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лепка,аппликация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 через неделю)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9.40-9.55 музыка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10797" y="4570828"/>
            <a:ext cx="314327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Четверг: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9.00-9.15 физическая культура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9.25-9.40 развитие речи, чтение худ. Литер. ( через неделю)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10.00 – 10.15 пед. психолог</a:t>
            </a: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0032" y="4755494"/>
            <a:ext cx="3143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Пятница: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9.00-9.15 конструирование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9.30-9.45 музыка</a:t>
            </a:r>
          </a:p>
        </p:txBody>
      </p:sp>
    </p:spTree>
  </p:cSld>
  <p:clrMapOvr>
    <a:masterClrMapping/>
  </p:clrMapOvr>
  <p:transition advTm="5188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8" y="24364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Режим дня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1196752"/>
            <a:ext cx="911300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Прием детей, осмотр, беседы с родителями, игры, утренняя 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гимнастика                                                                                       7.30 – 7.50 -8.00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Подготовка к завтраку, завтрак                                                               8.00-8.45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Совместная деятельность с взрослыми и детьми, самостоятельная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деятельность детей,  игры, подготовка к занятиям                                 8.45 – 9.00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Образовательная деятельность                                                               9.00 – 9.40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Подготовка к прогулке, прогулка                                                           10.00- 12.00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Возвращение с прогулки                                                                         12.00-12.10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Подготовка к обеду, обед                                                                         12.10-12.50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Подготовка ко сну, сон                                                                             12.50 -15.00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Постепенный подъем, воздушные процедуры                                      15.00 -15.15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Подготовка к полднику, полдник                                                            15.15 – 15.40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Чтение художественной литературы, самостоятельная игра,              15.40 – 16.40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Подготовка прогулке, прогулка, работа с родителями, уход детей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домой.                                                                                                          16.40- 18.00  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</a:p>
        </p:txBody>
      </p:sp>
    </p:spTree>
  </p:cSld>
  <p:clrMapOvr>
    <a:masterClrMapping/>
  </p:clrMapOvr>
  <p:transition advTm="5047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107936"/>
            <a:ext cx="6842721" cy="132080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и услуги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15616" y="1844824"/>
            <a:ext cx="637508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Помимо основной общеобразовательной программы, наши дети могут посещать занятия дополнительного образования 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«Умные пальчики» и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Логоритмика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 где дети занимаются развитием мелкой моторики  через игры и творчество.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нашей группе  из 20 детей , 7 детей обучаются по программе дополнительно образования «Умные пальчики», 12 детей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Логоритмика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4468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48680"/>
            <a:ext cx="892971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itchFamily="18" charset="0"/>
              </a:rPr>
              <a:t>Оздоровительная программа</a:t>
            </a: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дополнительной образовательной программы, в нашем детском саду  есть оздоровительная программа: 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Оздоровительно –дыхательная гимнастика (солевая комната). Профилактика вирусных и простудных заболеваний, укрепление иммунитета.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Кислородные коктейли. Обогащение и насыщение организма кислорода, что способствует лучшей работе иммунитета, обогащение крови кислородом.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Большинство детей нашей группы посещает и соляную комнату и пьет кислородные коктейли.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составляющих хорошего посещаемости детей – это оздоровительные процедуры проводимые в детском саду.</a:t>
            </a:r>
          </a:p>
        </p:txBody>
      </p:sp>
    </p:spTree>
  </p:cSld>
  <p:clrMapOvr>
    <a:masterClrMapping/>
  </p:clrMapOvr>
  <p:transition advTm="4454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9848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Праздники, конкурсы, выставки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4314" y="1936249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Кроме образовательного процесса, у нас в группе проходят утренники, праздники, конкурсы, выставки. Дети с удовольствием участвуют. Вы, родители, помогаете детям в их творчестве. Сколько радости приносят, детям, праздники. Дети с удовольствием к ним готовятся и участвуют.</a:t>
            </a:r>
          </a:p>
        </p:txBody>
      </p:sp>
    </p:spTree>
  </p:cSld>
  <p:clrMapOvr>
    <a:masterClrMapping/>
  </p:clrMapOvr>
  <p:transition advTm="3218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756592" y="305361"/>
            <a:ext cx="59293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Праздник </a:t>
            </a:r>
          </a:p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осени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9CEE96C-BD7E-BD5C-5B6F-DFC39A7B8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388" y="3352971"/>
            <a:ext cx="8583223" cy="349616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161ADF7-5006-450B-10A7-9840D380D8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150" y="188640"/>
            <a:ext cx="4006461" cy="2880320"/>
          </a:xfrm>
          <a:prstGeom prst="rect">
            <a:avLst/>
          </a:prstGeom>
        </p:spPr>
      </p:pic>
    </p:spTree>
  </p:cSld>
  <p:clrMapOvr>
    <a:masterClrMapping/>
  </p:clrMapOvr>
  <p:transition advTm="3547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80528" y="0"/>
            <a:ext cx="5643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День Матери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B2B175B-18EE-007C-51B8-49D2EDA535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9799" y="1993403"/>
            <a:ext cx="4002311" cy="48645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33C929-E877-5F3B-EEB8-969B584F56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24744"/>
            <a:ext cx="5468113" cy="3648584"/>
          </a:xfrm>
          <a:prstGeom prst="rect">
            <a:avLst/>
          </a:prstGeom>
        </p:spPr>
      </p:pic>
    </p:spTree>
  </p:cSld>
  <p:clrMapOvr>
    <a:masterClrMapping/>
  </p:clrMapOvr>
  <p:transition advTm="3312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1997839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ru-RU" sz="1600" b="1" dirty="0">
                <a:solidFill>
                  <a:schemeClr val="bg2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5643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Новый год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B36A4D-13C8-187D-0A3B-0F2A1E9ED4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908720"/>
            <a:ext cx="6477904" cy="5734850"/>
          </a:xfrm>
          <a:prstGeom prst="rect">
            <a:avLst/>
          </a:prstGeom>
        </p:spPr>
      </p:pic>
    </p:spTree>
  </p:cSld>
  <p:clrMapOvr>
    <a:masterClrMapping/>
  </p:clrMapOvr>
  <p:transition advTm="3469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504" y="0"/>
            <a:ext cx="5214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Калядки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79846D7-BC32-7CB5-D0F6-7FB5D3DBF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36" y="1052736"/>
            <a:ext cx="4277322" cy="534427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A881826-2D12-E649-BEEB-27B4DE1E2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543" y="2091430"/>
            <a:ext cx="4315427" cy="4315427"/>
          </a:xfrm>
          <a:prstGeom prst="rect">
            <a:avLst/>
          </a:prstGeom>
        </p:spPr>
      </p:pic>
    </p:spTree>
  </p:cSld>
  <p:clrMapOvr>
    <a:masterClrMapping/>
  </p:clrMapOvr>
  <p:transition advTm="339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5875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День хлеба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A21494-BC64-F1C3-C28E-09B2029EF5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445698"/>
            <a:ext cx="4722246" cy="333926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9D415DC-B6DD-E8CF-DA82-2FAEE7D418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9679" y="1132676"/>
            <a:ext cx="3734321" cy="5725324"/>
          </a:xfrm>
          <a:prstGeom prst="rect">
            <a:avLst/>
          </a:prstGeom>
        </p:spPr>
      </p:pic>
    </p:spTree>
  </p:cSld>
  <p:clrMapOvr>
    <a:masterClrMapping/>
  </p:clrMapOvr>
  <p:transition advTm="3156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0133" y="188640"/>
            <a:ext cx="66437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23 февраля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9C10486-9382-3602-8318-B86FF88236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4901" y="4182988"/>
            <a:ext cx="5639587" cy="248637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DF23224-B005-94A4-8347-7419E6BD4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196752"/>
            <a:ext cx="4610538" cy="3456384"/>
          </a:xfrm>
          <a:prstGeom prst="rect">
            <a:avLst/>
          </a:prstGeom>
        </p:spPr>
      </p:pic>
    </p:spTree>
  </p:cSld>
  <p:clrMapOvr>
    <a:masterClrMapping/>
  </p:clrMapOvr>
  <p:transition advTm="3188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612576" y="0"/>
            <a:ext cx="65008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Памятка родителям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980728"/>
            <a:ext cx="88569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МБДОУ работает с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7.30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до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18.00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приводить и забирать ребенка нужно своевременно;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детям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до 18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лет ребенок не отдается, только взрослому законному представителю или доверенному лицу (по доверенности)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ставить на питание и снимать с питания ребенка необходимо накануне до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11.00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без питания ребенок в ДОУ не принимается;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по семейным обстоятельствам допускается пропуск до пяти дней, свыше необходимо предоставить справку о здоровье;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сообщать в ДОУ причину отсутствия ребенка;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приводить ребенка в ДОУ только здоровым - с сыпью, температурой, жидким стулом в детский сад не приводить;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платить за пребывание ребенка в ДОУ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до 10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числа текущего месяца, но не позднее 3х рабочих дней со дня выдачи квитанции</a:t>
            </a:r>
          </a:p>
        </p:txBody>
      </p:sp>
    </p:spTree>
  </p:cSld>
  <p:clrMapOvr>
    <a:masterClrMapping/>
  </p:clrMapOvr>
  <p:transition advTm="5188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85918" y="714356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-324544" y="25228"/>
            <a:ext cx="65008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Памятка родителям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1772816"/>
            <a:ext cx="82868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Режим дня играет огромное значение для всестороннего развития детей дошкольного возраста. Постоянство режимных процессов, их последовательность и постепенность, а также единство требований к детям со стороны детского сада и семьи поможет вам вырастить ваших детей здоровыми, бодрыми, деятельными и дисциплинированными.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Уважаемые родители, просим Вас соблюдать режим дня для Вашего ребенка, чтоб после выхода с выходных, каникул ему не было тяжело вливаться в режим ДОУ!</a:t>
            </a:r>
          </a:p>
        </p:txBody>
      </p:sp>
    </p:spTree>
  </p:cSld>
  <p:clrMapOvr>
    <a:masterClrMapping/>
  </p:clrMapOvr>
  <p:transition advTm="428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785794"/>
            <a:ext cx="81439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</a:p>
        </p:txBody>
      </p:sp>
    </p:spTree>
  </p:cSld>
  <p:clrMapOvr>
    <a:masterClrMapping/>
  </p:clrMapOvr>
  <p:transition advTm="2750"/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Аспект</Template>
  <TotalTime>953</TotalTime>
  <Words>1433</Words>
  <Application>Microsoft Office PowerPoint</Application>
  <PresentationFormat>Экран (4:3)</PresentationFormat>
  <Paragraphs>122</Paragraphs>
  <Slides>26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Образовательная программа</vt:lpstr>
      <vt:lpstr> Познавательное развитие - Знакомство с основными цветами (4 основны цвета: красный, зеленый, желтый, синий);  - размеры предметов: большой – маленький, длинный – короткий, высокий – низкий, широкий – узкий;  - форма предметов: как мячик,  кубик;  - выделение и выбор предмета с заданными свойствами («найти большой красный кубик»);  -знакомство с понятием: много – мало, больше – меньше «Утки большие, а утята маленькие», «Мишек мало, а зайчиков много». - Узнаем и называем овощи и фрукты.    - Называем домашних, диких животных и их детенышей.             </vt:lpstr>
      <vt:lpstr>Развитие элементарных математических представлений -находит и группирует предметы по указанным свойствам. -находит в окружающей обстановке один и много  одинаковых предметов. -понимает и использует в речи слова:   больше,чем…;  короче,чем…;сначала-потом; вперед-назад;  направо-налево и др. -понимает  смысл обозначений: вверху-внизу;  впереди-сзади; слева-справа; верхняя-нижняя полоска и тд. -различает круг,квадрат,  соотносит с предметами имеющими углы и круглую форму. -понимает смысл слов: утро,  вечер,  день, ночь. Выявляет самостоятельно отношение равенства и неравенства путем практического сравнения, зрительного  восприятия.</vt:lpstr>
      <vt:lpstr>Познавательное развитие</vt:lpstr>
      <vt:lpstr>Презентация PowerPoint</vt:lpstr>
      <vt:lpstr>Презентация PowerPoint</vt:lpstr>
      <vt:lpstr>Художественно-эстетическое развитие  </vt:lpstr>
      <vt:lpstr>  </vt:lpstr>
      <vt:lpstr>Физическое развитие </vt:lpstr>
      <vt:lpstr>Социально-коммуникативное развитие</vt:lpstr>
      <vt:lpstr>Социально-коммуникативное развитие</vt:lpstr>
      <vt:lpstr>Презентация PowerPoint</vt:lpstr>
      <vt:lpstr>Презентация PowerPoint</vt:lpstr>
      <vt:lpstr>Дополнительное образование и услуги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Привет Надежда</dc:creator>
  <cp:lastModifiedBy>София Абдульманова</cp:lastModifiedBy>
  <cp:revision>91</cp:revision>
  <dcterms:created xsi:type="dcterms:W3CDTF">2023-01-15T15:26:18Z</dcterms:created>
  <dcterms:modified xsi:type="dcterms:W3CDTF">2024-02-28T22:35:06Z</dcterms:modified>
</cp:coreProperties>
</file>