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72" r:id="rId14"/>
    <p:sldId id="273" r:id="rId15"/>
    <p:sldId id="275" r:id="rId16"/>
    <p:sldId id="27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47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714202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          </a:t>
            </a:r>
            <a:br>
              <a:rPr lang="ru-RU" dirty="0"/>
            </a:br>
            <a:r>
              <a:rPr lang="ru-RU" dirty="0"/>
              <a:t>          </a:t>
            </a:r>
            <a:r>
              <a:rPr lang="ru-RU" sz="4000" b="1" dirty="0">
                <a:solidFill>
                  <a:srgbClr val="FF0000"/>
                </a:solidFill>
              </a:rPr>
              <a:t>« Хлеб – всему голова!»</a:t>
            </a:r>
            <a:br>
              <a:rPr lang="ru-RU" sz="4000" b="1" dirty="0">
                <a:solidFill>
                  <a:srgbClr val="FF0000"/>
                </a:solidFill>
              </a:rPr>
            </a:b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6" name="Содержимое 5" descr="C:\Users\1\Desktop\ekmek-sismanlatir-mi-1320x880_0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44824"/>
            <a:ext cx="6418808" cy="4065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br>
              <a:rPr lang="ru-RU" dirty="0"/>
            </a:br>
            <a:r>
              <a:rPr lang="ru-RU" sz="4000" dirty="0">
                <a:solidFill>
                  <a:srgbClr val="FF0000"/>
                </a:solidFill>
              </a:rPr>
              <a:t>Нравственно-патриотический  проект «Хлеб - всему голова!» 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1560" y="1772816"/>
            <a:ext cx="8075240" cy="4353347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/>
              <a:t>   </a:t>
            </a:r>
          </a:p>
          <a:p>
            <a:pPr algn="r">
              <a:buNone/>
            </a:pPr>
            <a:r>
              <a:rPr lang="ru-RU" dirty="0"/>
              <a:t>  Пашут каждую весну,</a:t>
            </a:r>
          </a:p>
          <a:p>
            <a:pPr algn="r">
              <a:buNone/>
            </a:pPr>
            <a:r>
              <a:rPr lang="ru-RU" dirty="0"/>
              <a:t>  Поднимают целину,</a:t>
            </a:r>
          </a:p>
          <a:p>
            <a:pPr algn="r">
              <a:buNone/>
            </a:pPr>
            <a:r>
              <a:rPr lang="ru-RU" dirty="0"/>
              <a:t>  Сеют, жнут, ночей не спят,</a:t>
            </a:r>
          </a:p>
          <a:p>
            <a:pPr algn="r">
              <a:buNone/>
            </a:pPr>
            <a:r>
              <a:rPr lang="ru-RU" dirty="0"/>
              <a:t>  С детства знай, как хлеб растят.</a:t>
            </a:r>
          </a:p>
          <a:p>
            <a:pPr algn="r">
              <a:buNone/>
            </a:pPr>
            <a:r>
              <a:rPr lang="ru-RU" dirty="0"/>
              <a:t> </a:t>
            </a:r>
          </a:p>
          <a:p>
            <a:pPr algn="r">
              <a:buNone/>
            </a:pPr>
            <a:r>
              <a:rPr lang="ru-RU" dirty="0"/>
              <a:t>  Хлеб ржаной, батоны, булки,</a:t>
            </a:r>
          </a:p>
          <a:p>
            <a:pPr algn="r">
              <a:buNone/>
            </a:pPr>
            <a:r>
              <a:rPr lang="ru-RU" dirty="0"/>
              <a:t>  Не добудешь на прогулке.</a:t>
            </a:r>
          </a:p>
          <a:p>
            <a:pPr algn="r">
              <a:buNone/>
            </a:pPr>
            <a:r>
              <a:rPr lang="ru-RU" dirty="0"/>
              <a:t>  Люди хлеб в полях лелеют,</a:t>
            </a:r>
          </a:p>
          <a:p>
            <a:pPr algn="r">
              <a:buNone/>
            </a:pPr>
            <a:r>
              <a:rPr lang="ru-RU" dirty="0"/>
              <a:t>  Сил для хлеба не жалеют.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pPr algn="r">
              <a:buNone/>
            </a:pPr>
            <a:r>
              <a:rPr lang="ru-RU" dirty="0"/>
              <a:t>                                                                                                     (Я.Аким)</a:t>
            </a:r>
          </a:p>
        </p:txBody>
      </p:sp>
      <p:pic>
        <p:nvPicPr>
          <p:cNvPr id="9218" name="Picture 2" descr="C:\Users\1\Desktop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852936"/>
            <a:ext cx="2742320" cy="3551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</a:t>
            </a:r>
            <a:r>
              <a:rPr lang="ru-RU" b="1" dirty="0" err="1">
                <a:solidFill>
                  <a:srgbClr val="FF0000"/>
                </a:solidFill>
              </a:rPr>
              <a:t>Хлеб-всему</a:t>
            </a:r>
            <a:r>
              <a:rPr lang="ru-RU" b="1" dirty="0">
                <a:solidFill>
                  <a:srgbClr val="FF0000"/>
                </a:solidFill>
              </a:rPr>
              <a:t> голова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Тип проекта</a:t>
            </a:r>
            <a:r>
              <a:rPr lang="ru-RU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познавательно-исследовательский.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Продолжительность проекта: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краткосрочный.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Участники проекта: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дети, воспитатель,  родители.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lang="ru-RU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Сформировать знания детей  о хлебе, о профессии людей выращивающих хлеб. 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Обогатить знания о пользе хлебобулочных изделий.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Задачи: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познакомить детей с зерновыми культурами, из которых делают муку; с разнообразием хлебобулочных изделий;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расширять и обогащать знания детей о хлебе, и его изготовлении.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развивать познавательно </a:t>
            </a:r>
            <a:r>
              <a:rPr lang="ru-RU" dirty="0">
                <a:ea typeface="Calibri" pitchFamily="34" charset="0"/>
                <a:cs typeface="Times New Roman" pitchFamily="18" charset="0"/>
              </a:rPr>
              <a:t>–</a:t>
            </a: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исследовательскую деятельность;</a:t>
            </a:r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развивать умение логически мыслить, рассуждать, делать выводы и умозаключения.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воспитывать бережное отношение к хлебу, уважение к труду взрослых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                   </a:t>
            </a:r>
            <a:r>
              <a:rPr lang="ru-RU" b="1" dirty="0">
                <a:solidFill>
                  <a:srgbClr val="FF0000"/>
                </a:solidFill>
              </a:rPr>
              <a:t>Актуальность: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 В возрасте 3-4 лет у детей возникает потребность в активном познании окружающего мира. Именно в этом возрасте происходит восприятие себя в социуме и в окружающей действительности. Этот возраст является наиболее подходящим для формирования патриотических чувств</a:t>
            </a:r>
          </a:p>
          <a:p>
            <a:r>
              <a:rPr lang="ru-RU" dirty="0"/>
              <a:t> В этот период происходит формирование духовно-нравственной основы ребенка, начинается процесс осознания себя в окружающем мире. От того, как она будет сформирована в первые годы жизни ребенка, во многом зависит все его последующее развитие.</a:t>
            </a:r>
          </a:p>
          <a:p>
            <a:r>
              <a:rPr lang="ru-RU" dirty="0"/>
              <a:t>Именно хлебу отведено самое главное место на столе и в будни, и в праздники. Этот продукт сопровождает нас всю жизнь. Ценность хлеба измерить ничем нельзя.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426170"/>
          </a:xfrm>
        </p:spPr>
        <p:txBody>
          <a:bodyPr>
            <a:no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Проблема:</a:t>
            </a:r>
            <a:br>
              <a:rPr lang="ru-RU" sz="2000" dirty="0"/>
            </a:br>
            <a:r>
              <a:rPr lang="ru-RU" sz="2000" dirty="0">
                <a:solidFill>
                  <a:schemeClr val="tx1"/>
                </a:solidFill>
              </a:rPr>
              <a:t>К сожалению, многие дети не знают о труде людей, выращивающих хлеб, и относятся к хлебу неуважительно (бросают, играют, крошат, лепят фигурки ).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600200"/>
            <a:ext cx="8147248" cy="470912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>
                <a:solidFill>
                  <a:srgbClr val="FF0000"/>
                </a:solidFill>
              </a:rPr>
              <a:t>Ожидаемые результаты:</a:t>
            </a:r>
            <a:endParaRPr lang="ru-RU" sz="20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2000" dirty="0"/>
              <a:t>• сформировать у детей представления о ценности хлеба;</a:t>
            </a:r>
          </a:p>
          <a:p>
            <a:pPr>
              <a:buNone/>
            </a:pPr>
            <a:r>
              <a:rPr lang="ru-RU" sz="2000" dirty="0"/>
              <a:t>• получить знания о том, как выращивают хлеб, донести до сознания детей, что хлеб – это итог большой работы многих людей;</a:t>
            </a:r>
          </a:p>
          <a:p>
            <a:pPr>
              <a:buNone/>
            </a:pPr>
            <a:r>
              <a:rPr lang="ru-RU" sz="2000" dirty="0"/>
              <a:t>• воспитывать интерес к профессиям пекаря, комбайнера и к труду людей, участвующих в производстве хлеба;</a:t>
            </a:r>
          </a:p>
          <a:p>
            <a:pPr>
              <a:buNone/>
            </a:pPr>
            <a:r>
              <a:rPr lang="ru-RU" sz="2000" dirty="0"/>
              <a:t>• воспитывать бережное отношения к хлебу.</a:t>
            </a:r>
          </a:p>
          <a:p>
            <a:pPr>
              <a:buNone/>
            </a:pPr>
            <a:r>
              <a:rPr lang="ru-RU" sz="2000" dirty="0"/>
              <a:t> </a:t>
            </a:r>
            <a:r>
              <a:rPr lang="ru-RU" sz="2000" b="1" dirty="0">
                <a:solidFill>
                  <a:srgbClr val="FF0000"/>
                </a:solidFill>
              </a:rPr>
              <a:t>Методы исследования:</a:t>
            </a:r>
            <a:endParaRPr lang="ru-RU" sz="20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2000" dirty="0"/>
              <a:t>• сбор информации;</a:t>
            </a:r>
          </a:p>
          <a:p>
            <a:pPr>
              <a:buNone/>
            </a:pPr>
            <a:r>
              <a:rPr lang="ru-RU" sz="2000" dirty="0"/>
              <a:t>• беседы;</a:t>
            </a:r>
          </a:p>
          <a:p>
            <a:pPr>
              <a:buNone/>
            </a:pPr>
            <a:r>
              <a:rPr lang="ru-RU" sz="2000" dirty="0"/>
              <a:t>• наблюдения;</a:t>
            </a:r>
          </a:p>
          <a:p>
            <a:pPr>
              <a:buNone/>
            </a:pPr>
            <a:r>
              <a:rPr lang="ru-RU" sz="2000" dirty="0"/>
              <a:t>• эксперименты;</a:t>
            </a:r>
          </a:p>
          <a:p>
            <a:pPr>
              <a:buNone/>
            </a:pPr>
            <a:r>
              <a:rPr lang="ru-RU" sz="2000" dirty="0"/>
              <a:t>• анализ.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Основной этап: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чтение художественной литературы</a:t>
            </a:r>
          </a:p>
        </p:txBody>
      </p:sp>
      <p:pic>
        <p:nvPicPr>
          <p:cNvPr id="18435" name="Picture 3" descr="C:\Users\1\Desktop\фото хлеб всему голова мл гр\IMG_20170318_16115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628800"/>
            <a:ext cx="3312368" cy="44164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Пословиц, поговорок, стихов о хлебе</a:t>
            </a:r>
          </a:p>
        </p:txBody>
      </p:sp>
      <p:pic>
        <p:nvPicPr>
          <p:cNvPr id="19459" name="Picture 3" descr="C:\Users\1\Desktop\приложение к проекту хлеб всему голова\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28800"/>
            <a:ext cx="6480720" cy="48605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</a:rPr>
              <a:t>рассматривание картин и иллюстраций о хлебе.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2766377-16CE-8C94-5833-4A8C417EB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044" y="2348880"/>
            <a:ext cx="3733942" cy="270805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60B7526-57D2-9841-4B7A-40BF276EA2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2348880"/>
            <a:ext cx="3710113" cy="270805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858218"/>
          </a:xfrm>
        </p:spPr>
        <p:txBody>
          <a:bodyPr>
            <a:normAutofit fontScale="90000"/>
          </a:bodyPr>
          <a:lstStyle/>
          <a:p>
            <a:br>
              <a:rPr lang="ru-RU" sz="3100" dirty="0"/>
            </a:br>
            <a:br>
              <a:rPr lang="ru-RU" sz="3100" dirty="0"/>
            </a:br>
            <a:br>
              <a:rPr lang="ru-RU" sz="3100" dirty="0"/>
            </a:br>
            <a:br>
              <a:rPr lang="ru-RU" sz="3100" dirty="0"/>
            </a:br>
            <a:r>
              <a:rPr lang="ru-RU" sz="3100" b="1" dirty="0">
                <a:solidFill>
                  <a:srgbClr val="FF0000"/>
                </a:solidFill>
              </a:rPr>
              <a:t>Беседы:«Как хлеб на стол пришел»;</a:t>
            </a:r>
            <a:br>
              <a:rPr lang="ru-RU" sz="3100" b="1" dirty="0">
                <a:solidFill>
                  <a:srgbClr val="FF0000"/>
                </a:solidFill>
              </a:rPr>
            </a:br>
            <a:r>
              <a:rPr lang="ru-RU" sz="3100" b="1" dirty="0">
                <a:solidFill>
                  <a:srgbClr val="FF0000"/>
                </a:solidFill>
              </a:rPr>
              <a:t>«Какой бывает хлеб»;</a:t>
            </a:r>
            <a:br>
              <a:rPr lang="ru-RU" sz="3100" b="1" dirty="0">
                <a:solidFill>
                  <a:srgbClr val="FF0000"/>
                </a:solidFill>
              </a:rPr>
            </a:br>
            <a:r>
              <a:rPr lang="ru-RU" sz="3100" b="1" dirty="0">
                <a:solidFill>
                  <a:srgbClr val="FF0000"/>
                </a:solidFill>
              </a:rPr>
              <a:t> «Берегите хлеб».</a:t>
            </a:r>
            <a:br>
              <a:rPr lang="ru-RU" dirty="0"/>
            </a:br>
            <a:endParaRPr lang="ru-RU" dirty="0"/>
          </a:p>
        </p:txBody>
      </p:sp>
      <p:pic>
        <p:nvPicPr>
          <p:cNvPr id="1027" name="Picture 3" descr="C:\Users\1\Desktop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823518"/>
            <a:ext cx="1358763" cy="1759844"/>
          </a:xfrm>
          <a:prstGeom prst="rect">
            <a:avLst/>
          </a:prstGeom>
          <a:noFill/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4926701-3AD3-3C41-B591-9A6B7141A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8315" y="1549514"/>
            <a:ext cx="4322386" cy="317563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366A73B-D544-61ED-07B2-C3D8A2D5BD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422" y="2420888"/>
            <a:ext cx="3171178" cy="394446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иллюстрации о сельскохозяйственных машинах</a:t>
            </a:r>
          </a:p>
        </p:txBody>
      </p:sp>
      <p:pic>
        <p:nvPicPr>
          <p:cNvPr id="21506" name="Picture 2" descr="C:\Users\1\Desktop\приложение к проекту хлеб всему голова\сельскохоз транспорт\c59807795242c63b884524e5cce9d8b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3561996" cy="3816424"/>
          </a:xfrm>
          <a:prstGeom prst="rect">
            <a:avLst/>
          </a:prstGeom>
          <a:noFill/>
        </p:spPr>
      </p:pic>
      <p:pic>
        <p:nvPicPr>
          <p:cNvPr id="21507" name="Picture 3" descr="C:\Users\1\Desktop\приложение к проекту хлеб всему голова\сельскохоз транспорт\щз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06312" y="1844824"/>
            <a:ext cx="3966088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b="1" dirty="0">
                <a:solidFill>
                  <a:srgbClr val="FF0000"/>
                </a:solidFill>
              </a:rPr>
              <a:t>Знакомство с профессиями: 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Комбайнёр .  Пекарь.</a:t>
            </a:r>
            <a:br>
              <a:rPr lang="ru-RU" dirty="0"/>
            </a:br>
            <a:endParaRPr lang="ru-RU" dirty="0"/>
          </a:p>
        </p:txBody>
      </p:sp>
      <p:pic>
        <p:nvPicPr>
          <p:cNvPr id="8195" name="Picture 3" descr="C:\Users\1\Desktop\photo_14677155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564904"/>
            <a:ext cx="3384376" cy="2707500"/>
          </a:xfrm>
          <a:prstGeom prst="rect">
            <a:avLst/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27F744-7B48-69B8-2E5C-C24DA33570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0256" y="1484784"/>
            <a:ext cx="3569268" cy="450854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786210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b="1" dirty="0">
                <a:solidFill>
                  <a:srgbClr val="FF0000"/>
                </a:solidFill>
              </a:rPr>
              <a:t>Совместный конкурс рисунков детей  с родителями «Хлеб -всему голова »</a:t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1\Desktop\фото хлеб всему голова мл гр\IMG_20170327_0911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16832"/>
            <a:ext cx="3384376" cy="4512502"/>
          </a:xfrm>
          <a:prstGeom prst="rect">
            <a:avLst/>
          </a:prstGeom>
          <a:noFill/>
        </p:spPr>
      </p:pic>
      <p:pic>
        <p:nvPicPr>
          <p:cNvPr id="4098" name="Picture 2" descr="C:\Users\1\Desktop\фото хлеб всему голова мл гр\IMG_20170330_0723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844824"/>
            <a:ext cx="3456384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2074242"/>
          </a:xfrm>
        </p:spPr>
        <p:txBody>
          <a:bodyPr>
            <a:normAutofit fontScale="90000"/>
          </a:bodyPr>
          <a:lstStyle/>
          <a:p>
            <a:pPr lvl="0"/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b="1" dirty="0">
                <a:solidFill>
                  <a:srgbClr val="FF0000"/>
                </a:solidFill>
              </a:rPr>
              <a:t>Консультация для родителей - познавательный маршрут  “Хлеб - всему голова”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C:\Users\1\Desktop\фото хлеб всему голова мл гр\IMG_20170327_0911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15164"/>
            <a:ext cx="3710412" cy="4450139"/>
          </a:xfrm>
          <a:prstGeom prst="rect">
            <a:avLst/>
          </a:prstGeom>
          <a:noFill/>
        </p:spPr>
      </p:pic>
      <p:pic>
        <p:nvPicPr>
          <p:cNvPr id="5122" name="Picture 2" descr="C:\Users\1\Desktop\фото хлеб всему голова мл гр\IMG_20170330_0718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700808"/>
            <a:ext cx="3363072" cy="44840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b="1" dirty="0">
                <a:solidFill>
                  <a:srgbClr val="FF0000"/>
                </a:solidFill>
              </a:rPr>
              <a:t>Сюжетно-ролевая игра: 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«Магазин» ,«Булочная»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1\Desktop\все тут\фото\2мл фото на проект будь здоров малыш\IMG_20170111_104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534" y="1700808"/>
            <a:ext cx="3605214" cy="4806952"/>
          </a:xfrm>
          <a:prstGeom prst="rect">
            <a:avLst/>
          </a:prstGeom>
          <a:noFill/>
        </p:spPr>
      </p:pic>
      <p:pic>
        <p:nvPicPr>
          <p:cNvPr id="6146" name="Picture 2" descr="C:\Users\1\Desktop\фото хлеб всему голова мл гр\IMG_20170330_0734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700808"/>
            <a:ext cx="3600400" cy="48005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b="1" dirty="0"/>
            </a:br>
            <a:br>
              <a:rPr lang="ru-RU" b="1" dirty="0"/>
            </a:br>
            <a:r>
              <a:rPr lang="ru-RU" b="1" dirty="0">
                <a:solidFill>
                  <a:srgbClr val="FF0000"/>
                </a:solidFill>
              </a:rPr>
              <a:t>Ожидаемый результат: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/>
              <a:t>Отдавая  предпочтение  проектному  методу обучения  мы создали:</a:t>
            </a:r>
          </a:p>
          <a:p>
            <a:r>
              <a:rPr lang="ru-RU" sz="1800" dirty="0"/>
              <a:t>условия для самореализации детей.</a:t>
            </a:r>
          </a:p>
          <a:p>
            <a:r>
              <a:rPr lang="ru-RU" sz="1800" dirty="0"/>
              <a:t>Дети приобрели умения и навыки исследовательской деятельности: проводить опыты,  систематизировать и делать выводы.</a:t>
            </a:r>
          </a:p>
          <a:p>
            <a:r>
              <a:rPr lang="ru-RU" sz="1800" dirty="0"/>
              <a:t> У детей  сформировались   представления о ценности хлеба;</a:t>
            </a:r>
          </a:p>
          <a:p>
            <a:r>
              <a:rPr lang="ru-RU" sz="1800" dirty="0"/>
              <a:t>Дети  получили  знания о том, как выращивают хлеб, что хлеб – это итог большой работы многих людей; познакомились с сельскохозяйственной  техникой (машина, комбайн)</a:t>
            </a:r>
          </a:p>
          <a:p>
            <a:r>
              <a:rPr lang="ru-RU" sz="1800" dirty="0"/>
              <a:t> Проявили  интерес к профессиям пекаря, комбайнера и к труду людей, участвующих в производстве хлеба; узнали о разнообразии кулинарных, </a:t>
            </a:r>
          </a:p>
          <a:p>
            <a:r>
              <a:rPr lang="ru-RU" sz="1800" dirty="0"/>
              <a:t>хлебобулочных изделиях.</a:t>
            </a:r>
          </a:p>
          <a:p>
            <a:r>
              <a:rPr lang="ru-RU" sz="1800" dirty="0"/>
              <a:t>Разучили совместно с родителями стихи и поговорки о хлебе.</a:t>
            </a:r>
          </a:p>
          <a:p>
            <a:r>
              <a:rPr lang="ru-RU" sz="1800" dirty="0"/>
              <a:t>Не малое место в проекте занимала игровая деятельность.</a:t>
            </a:r>
          </a:p>
          <a:p>
            <a:pPr>
              <a:buNone/>
            </a:pPr>
            <a:r>
              <a:rPr lang="ru-RU" sz="1800" dirty="0"/>
              <a:t> 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467600" cy="216024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Запомните и скажите всем!!!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Берегите  хлеб люди!!!   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Научитесь  хлеб беречь! 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Хлеб –драгоценность!  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Им не сори!</a:t>
            </a:r>
          </a:p>
        </p:txBody>
      </p:sp>
      <p:pic>
        <p:nvPicPr>
          <p:cNvPr id="5122" name="Picture 2" descr="C:\Users\1\Desktop\MgyPJcJ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2852936"/>
            <a:ext cx="5040560" cy="3349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681</TotalTime>
  <Words>667</Words>
  <Application>Microsoft Office PowerPoint</Application>
  <PresentationFormat>Экран (4:3)</PresentationFormat>
  <Paragraphs>63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Century Schoolbook</vt:lpstr>
      <vt:lpstr>Times New Roman</vt:lpstr>
      <vt:lpstr>Wingdings</vt:lpstr>
      <vt:lpstr>Wingdings 2</vt:lpstr>
      <vt:lpstr>Эркер</vt:lpstr>
      <vt:lpstr>                           « Хлеб – всему голова!» </vt:lpstr>
      <vt:lpstr>  Нравственно-патриотический  проект «Хлеб - всему голова!»  </vt:lpstr>
      <vt:lpstr>                 Хлеб-всему голова</vt:lpstr>
      <vt:lpstr>                   Актуальность:</vt:lpstr>
      <vt:lpstr>Проблема: К сожалению, многие дети не знают о труде людей, выращивающих хлеб, и относятся к хлебу неуважительно (бросают, играют, крошат, лепят фигурки ).</vt:lpstr>
      <vt:lpstr>Основной этап: чтение художественной литературы</vt:lpstr>
      <vt:lpstr>Пословиц, поговорок, стихов о хлебе</vt:lpstr>
      <vt:lpstr>рассматривание картин и иллюстраций о хлебе.</vt:lpstr>
      <vt:lpstr>    Беседы:«Как хлеб на стол пришел»; «Какой бывает хлеб»;  «Берегите хлеб». </vt:lpstr>
      <vt:lpstr>иллюстрации о сельскохозяйственных машинах</vt:lpstr>
      <vt:lpstr> Знакомство с профессиями:  Комбайнёр .  Пекарь. </vt:lpstr>
      <vt:lpstr> Совместный конкурс рисунков детей  с родителями «Хлеб -всему голова » </vt:lpstr>
      <vt:lpstr>     Консультация для родителей - познавательный маршрут  “Хлеб - всему голова”   </vt:lpstr>
      <vt:lpstr> Сюжетно-ролевая игра:  «Магазин» ,«Булочная» </vt:lpstr>
      <vt:lpstr>  Ожидаемый результат: </vt:lpstr>
      <vt:lpstr>Запомните и скажите всем!!! Берегите  хлеб люди!!!    Научитесь  хлеб беречь!  Хлеб –драгоценность!   Им не сори!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 Хлеб – всему голова!»</dc:title>
  <dc:creator>1</dc:creator>
  <cp:lastModifiedBy>София Абдульманова</cp:lastModifiedBy>
  <cp:revision>27</cp:revision>
  <dcterms:created xsi:type="dcterms:W3CDTF">2017-03-25T13:39:08Z</dcterms:created>
  <dcterms:modified xsi:type="dcterms:W3CDTF">2024-02-18T09:21:36Z</dcterms:modified>
</cp:coreProperties>
</file>