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4" r:id="rId3"/>
    <p:sldId id="257" r:id="rId4"/>
    <p:sldId id="258" r:id="rId5"/>
    <p:sldId id="259" r:id="rId6"/>
    <p:sldId id="262" r:id="rId7"/>
    <p:sldId id="260" r:id="rId8"/>
    <p:sldId id="261" r:id="rId9"/>
    <p:sldId id="264" r:id="rId10"/>
    <p:sldId id="263" r:id="rId11"/>
    <p:sldId id="265" r:id="rId12"/>
    <p:sldId id="266" r:id="rId13"/>
    <p:sldId id="268" r:id="rId14"/>
    <p:sldId id="269" r:id="rId15"/>
    <p:sldId id="270" r:id="rId16"/>
    <p:sldId id="271" r:id="rId17"/>
    <p:sldId id="275" r:id="rId18"/>
    <p:sldId id="273" r:id="rId19"/>
    <p:sldId id="272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CC4F95-F488-45E7-8652-628B6B11BA6C}" type="doc">
      <dgm:prSet loTypeId="urn:microsoft.com/office/officeart/2005/8/layout/cycle6" loCatId="cycle" qsTypeId="urn:microsoft.com/office/officeart/2005/8/quickstyle/3d2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5605A0AA-DBE6-4A7B-9198-EB8694436B7B}">
      <dgm:prSet phldrT="[Текст]"/>
      <dgm:spPr/>
      <dgm:t>
        <a:bodyPr/>
        <a:lstStyle/>
        <a:p>
          <a:r>
            <a:rPr lang="ru-RU" dirty="0"/>
            <a:t>Наблюдательность </a:t>
          </a:r>
        </a:p>
      </dgm:t>
    </dgm:pt>
    <dgm:pt modelId="{6E2A2121-BFD1-4E07-8C76-ED99246864CB}" type="parTrans" cxnId="{E35555B6-3C3C-448F-9692-A941177F4AE1}">
      <dgm:prSet/>
      <dgm:spPr/>
      <dgm:t>
        <a:bodyPr/>
        <a:lstStyle/>
        <a:p>
          <a:endParaRPr lang="ru-RU"/>
        </a:p>
      </dgm:t>
    </dgm:pt>
    <dgm:pt modelId="{BE970669-56FF-4CAF-8C1C-4B957F907F0D}" type="sibTrans" cxnId="{E35555B6-3C3C-448F-9692-A941177F4AE1}">
      <dgm:prSet/>
      <dgm:spPr/>
      <dgm:t>
        <a:bodyPr/>
        <a:lstStyle/>
        <a:p>
          <a:endParaRPr lang="ru-RU"/>
        </a:p>
      </dgm:t>
    </dgm:pt>
    <dgm:pt modelId="{41DF6F1A-798C-4DD2-A339-90D80B8D2A37}">
      <dgm:prSet phldrT="[Текст]"/>
      <dgm:spPr/>
      <dgm:t>
        <a:bodyPr/>
        <a:lstStyle/>
        <a:p>
          <a:r>
            <a:rPr lang="ru-RU" dirty="0"/>
            <a:t>Мышление </a:t>
          </a:r>
        </a:p>
      </dgm:t>
    </dgm:pt>
    <dgm:pt modelId="{918A361F-E295-40FC-B2BD-068B497893E0}" type="parTrans" cxnId="{999B37F2-86D9-4E83-B8E5-57CBE47749A9}">
      <dgm:prSet/>
      <dgm:spPr/>
      <dgm:t>
        <a:bodyPr/>
        <a:lstStyle/>
        <a:p>
          <a:endParaRPr lang="ru-RU"/>
        </a:p>
      </dgm:t>
    </dgm:pt>
    <dgm:pt modelId="{EB11FD1E-0F11-4A87-B589-6476D1EB454E}" type="sibTrans" cxnId="{999B37F2-86D9-4E83-B8E5-57CBE47749A9}">
      <dgm:prSet/>
      <dgm:spPr/>
      <dgm:t>
        <a:bodyPr/>
        <a:lstStyle/>
        <a:p>
          <a:endParaRPr lang="ru-RU"/>
        </a:p>
      </dgm:t>
    </dgm:pt>
    <dgm:pt modelId="{41F76E73-B7B2-456D-84D0-3B02C529D938}">
      <dgm:prSet phldrT="[Текст]"/>
      <dgm:spPr/>
      <dgm:t>
        <a:bodyPr/>
        <a:lstStyle/>
        <a:p>
          <a:r>
            <a:rPr lang="ru-RU" dirty="0"/>
            <a:t>Речь </a:t>
          </a:r>
        </a:p>
      </dgm:t>
    </dgm:pt>
    <dgm:pt modelId="{B1AF1935-5E42-42F3-8B23-FB35B3FEEA47}" type="parTrans" cxnId="{BD31998A-25E5-4024-B563-F629138D0777}">
      <dgm:prSet/>
      <dgm:spPr/>
      <dgm:t>
        <a:bodyPr/>
        <a:lstStyle/>
        <a:p>
          <a:endParaRPr lang="ru-RU"/>
        </a:p>
      </dgm:t>
    </dgm:pt>
    <dgm:pt modelId="{0F1A4D80-D665-4D51-BDB2-DE53BE58B3CF}" type="sibTrans" cxnId="{BD31998A-25E5-4024-B563-F629138D0777}">
      <dgm:prSet/>
      <dgm:spPr/>
      <dgm:t>
        <a:bodyPr/>
        <a:lstStyle/>
        <a:p>
          <a:endParaRPr lang="ru-RU"/>
        </a:p>
      </dgm:t>
    </dgm:pt>
    <dgm:pt modelId="{6FC5171F-A3B4-44F2-9566-9A988C453222}">
      <dgm:prSet phldrT="[Текст]"/>
      <dgm:spPr/>
      <dgm:t>
        <a:bodyPr/>
        <a:lstStyle/>
        <a:p>
          <a:r>
            <a:rPr lang="ru-RU" dirty="0"/>
            <a:t>Внимание </a:t>
          </a:r>
        </a:p>
      </dgm:t>
    </dgm:pt>
    <dgm:pt modelId="{791BF0BC-05DD-4239-A43F-982A3D8D8A06}" type="parTrans" cxnId="{7F1C0949-B797-460B-A387-E50358C78B90}">
      <dgm:prSet/>
      <dgm:spPr/>
      <dgm:t>
        <a:bodyPr/>
        <a:lstStyle/>
        <a:p>
          <a:endParaRPr lang="ru-RU"/>
        </a:p>
      </dgm:t>
    </dgm:pt>
    <dgm:pt modelId="{342C6E7C-A493-4958-B73C-DC6F99AC261E}" type="sibTrans" cxnId="{7F1C0949-B797-460B-A387-E50358C78B90}">
      <dgm:prSet/>
      <dgm:spPr/>
      <dgm:t>
        <a:bodyPr/>
        <a:lstStyle/>
        <a:p>
          <a:endParaRPr lang="ru-RU"/>
        </a:p>
      </dgm:t>
    </dgm:pt>
    <dgm:pt modelId="{B449FF37-A282-4084-B272-4D516389259F}">
      <dgm:prSet phldrT="[Текст]"/>
      <dgm:spPr/>
      <dgm:t>
        <a:bodyPr/>
        <a:lstStyle/>
        <a:p>
          <a:r>
            <a:rPr lang="ru-RU" dirty="0"/>
            <a:t>Память </a:t>
          </a:r>
        </a:p>
      </dgm:t>
    </dgm:pt>
    <dgm:pt modelId="{D79299EE-3F85-42EC-992B-A01B9495A290}" type="parTrans" cxnId="{B0AF201A-4542-4B6F-AEE3-1B2A45349ABD}">
      <dgm:prSet/>
      <dgm:spPr/>
      <dgm:t>
        <a:bodyPr/>
        <a:lstStyle/>
        <a:p>
          <a:endParaRPr lang="ru-RU"/>
        </a:p>
      </dgm:t>
    </dgm:pt>
    <dgm:pt modelId="{E7D3273D-3147-486F-BB61-47CE0A5AED77}" type="sibTrans" cxnId="{B0AF201A-4542-4B6F-AEE3-1B2A45349ABD}">
      <dgm:prSet/>
      <dgm:spPr/>
      <dgm:t>
        <a:bodyPr/>
        <a:lstStyle/>
        <a:p>
          <a:endParaRPr lang="ru-RU"/>
        </a:p>
      </dgm:t>
    </dgm:pt>
    <dgm:pt modelId="{275C27C1-FC1C-4981-88C3-EBC62BFABBA3}" type="pres">
      <dgm:prSet presAssocID="{A1CC4F95-F488-45E7-8652-628B6B11BA6C}" presName="cycle" presStyleCnt="0">
        <dgm:presLayoutVars>
          <dgm:dir/>
          <dgm:resizeHandles val="exact"/>
        </dgm:presLayoutVars>
      </dgm:prSet>
      <dgm:spPr/>
    </dgm:pt>
    <dgm:pt modelId="{2CECF849-6854-468D-9556-D59C50DCC873}" type="pres">
      <dgm:prSet presAssocID="{5605A0AA-DBE6-4A7B-9198-EB8694436B7B}" presName="node" presStyleLbl="node1" presStyleIdx="0" presStyleCnt="5" custScaleX="242328">
        <dgm:presLayoutVars>
          <dgm:bulletEnabled val="1"/>
        </dgm:presLayoutVars>
      </dgm:prSet>
      <dgm:spPr/>
    </dgm:pt>
    <dgm:pt modelId="{E22620AC-9231-4DCA-B060-A3FD656BC440}" type="pres">
      <dgm:prSet presAssocID="{5605A0AA-DBE6-4A7B-9198-EB8694436B7B}" presName="spNode" presStyleCnt="0"/>
      <dgm:spPr/>
    </dgm:pt>
    <dgm:pt modelId="{7216C25A-907B-4BBE-9499-DBF1B0491866}" type="pres">
      <dgm:prSet presAssocID="{BE970669-56FF-4CAF-8C1C-4B957F907F0D}" presName="sibTrans" presStyleLbl="sibTrans1D1" presStyleIdx="0" presStyleCnt="5"/>
      <dgm:spPr/>
    </dgm:pt>
    <dgm:pt modelId="{716DD0C2-3B16-4855-92F6-2662B3183ECF}" type="pres">
      <dgm:prSet presAssocID="{41DF6F1A-798C-4DD2-A339-90D80B8D2A37}" presName="node" presStyleLbl="node1" presStyleIdx="1" presStyleCnt="5" custScaleX="205132" custRadScaleRad="139910" custRadScaleInc="13153">
        <dgm:presLayoutVars>
          <dgm:bulletEnabled val="1"/>
        </dgm:presLayoutVars>
      </dgm:prSet>
      <dgm:spPr/>
    </dgm:pt>
    <dgm:pt modelId="{369C841D-E9CC-4C7F-87C6-D153159AB52D}" type="pres">
      <dgm:prSet presAssocID="{41DF6F1A-798C-4DD2-A339-90D80B8D2A37}" presName="spNode" presStyleCnt="0"/>
      <dgm:spPr/>
    </dgm:pt>
    <dgm:pt modelId="{9E0E17EE-6378-41C1-91B4-8A50D3A82E5B}" type="pres">
      <dgm:prSet presAssocID="{EB11FD1E-0F11-4A87-B589-6476D1EB454E}" presName="sibTrans" presStyleLbl="sibTrans1D1" presStyleIdx="1" presStyleCnt="5"/>
      <dgm:spPr/>
    </dgm:pt>
    <dgm:pt modelId="{095AF8E3-6049-4EFF-BB57-122E35B47DB6}" type="pres">
      <dgm:prSet presAssocID="{41F76E73-B7B2-456D-84D0-3B02C529D938}" presName="node" presStyleLbl="node1" presStyleIdx="2" presStyleCnt="5" custScaleX="172408" custRadScaleRad="125444" custRadScaleInc="-56303">
        <dgm:presLayoutVars>
          <dgm:bulletEnabled val="1"/>
        </dgm:presLayoutVars>
      </dgm:prSet>
      <dgm:spPr/>
    </dgm:pt>
    <dgm:pt modelId="{AC5F4260-4413-4A1C-BD24-3CB68D3FEBE6}" type="pres">
      <dgm:prSet presAssocID="{41F76E73-B7B2-456D-84D0-3B02C529D938}" presName="spNode" presStyleCnt="0"/>
      <dgm:spPr/>
    </dgm:pt>
    <dgm:pt modelId="{8FBE7A6A-C678-493F-9C1E-CDF6101717BE}" type="pres">
      <dgm:prSet presAssocID="{0F1A4D80-D665-4D51-BDB2-DE53BE58B3CF}" presName="sibTrans" presStyleLbl="sibTrans1D1" presStyleIdx="2" presStyleCnt="5"/>
      <dgm:spPr/>
    </dgm:pt>
    <dgm:pt modelId="{338DDE78-CDA2-4684-82CA-A36005546FD0}" type="pres">
      <dgm:prSet presAssocID="{6FC5171F-A3B4-44F2-9566-9A988C453222}" presName="node" presStyleLbl="node1" presStyleIdx="3" presStyleCnt="5" custScaleX="170987" custRadScaleRad="126418" custRadScaleInc="60555">
        <dgm:presLayoutVars>
          <dgm:bulletEnabled val="1"/>
        </dgm:presLayoutVars>
      </dgm:prSet>
      <dgm:spPr/>
    </dgm:pt>
    <dgm:pt modelId="{64BAA9B6-E11D-412A-8D45-B4960B4E208D}" type="pres">
      <dgm:prSet presAssocID="{6FC5171F-A3B4-44F2-9566-9A988C453222}" presName="spNode" presStyleCnt="0"/>
      <dgm:spPr/>
    </dgm:pt>
    <dgm:pt modelId="{D6DC8F26-AAFF-4C2E-A396-DD790498A290}" type="pres">
      <dgm:prSet presAssocID="{342C6E7C-A493-4958-B73C-DC6F99AC261E}" presName="sibTrans" presStyleLbl="sibTrans1D1" presStyleIdx="3" presStyleCnt="5"/>
      <dgm:spPr/>
    </dgm:pt>
    <dgm:pt modelId="{872E3176-86F6-4147-8FAB-A539B50583E2}" type="pres">
      <dgm:prSet presAssocID="{B449FF37-A282-4084-B272-4D516389259F}" presName="node" presStyleLbl="node1" presStyleIdx="4" presStyleCnt="5" custScaleX="184315" custRadScaleRad="132559" custRadScaleInc="-15394">
        <dgm:presLayoutVars>
          <dgm:bulletEnabled val="1"/>
        </dgm:presLayoutVars>
      </dgm:prSet>
      <dgm:spPr/>
    </dgm:pt>
    <dgm:pt modelId="{C16E635F-8F31-45EB-A4AF-4E5CD8E18D47}" type="pres">
      <dgm:prSet presAssocID="{B449FF37-A282-4084-B272-4D516389259F}" presName="spNode" presStyleCnt="0"/>
      <dgm:spPr/>
    </dgm:pt>
    <dgm:pt modelId="{5DD80FE4-8601-47EE-9B64-B1E7B7414A0B}" type="pres">
      <dgm:prSet presAssocID="{E7D3273D-3147-486F-BB61-47CE0A5AED77}" presName="sibTrans" presStyleLbl="sibTrans1D1" presStyleIdx="4" presStyleCnt="5"/>
      <dgm:spPr/>
    </dgm:pt>
  </dgm:ptLst>
  <dgm:cxnLst>
    <dgm:cxn modelId="{1C5D7D0B-A61D-47F2-AF92-2DA39FB5E6BA}" type="presOf" srcId="{B449FF37-A282-4084-B272-4D516389259F}" destId="{872E3176-86F6-4147-8FAB-A539B50583E2}" srcOrd="0" destOrd="0" presId="urn:microsoft.com/office/officeart/2005/8/layout/cycle6"/>
    <dgm:cxn modelId="{567B3118-6D2C-4513-AD1B-5F55ADC7E76B}" type="presOf" srcId="{41F76E73-B7B2-456D-84D0-3B02C529D938}" destId="{095AF8E3-6049-4EFF-BB57-122E35B47DB6}" srcOrd="0" destOrd="0" presId="urn:microsoft.com/office/officeart/2005/8/layout/cycle6"/>
    <dgm:cxn modelId="{ED70AA19-0B11-4CBA-A052-AD062E35A48A}" type="presOf" srcId="{5605A0AA-DBE6-4A7B-9198-EB8694436B7B}" destId="{2CECF849-6854-468D-9556-D59C50DCC873}" srcOrd="0" destOrd="0" presId="urn:microsoft.com/office/officeart/2005/8/layout/cycle6"/>
    <dgm:cxn modelId="{B0AF201A-4542-4B6F-AEE3-1B2A45349ABD}" srcId="{A1CC4F95-F488-45E7-8652-628B6B11BA6C}" destId="{B449FF37-A282-4084-B272-4D516389259F}" srcOrd="4" destOrd="0" parTransId="{D79299EE-3F85-42EC-992B-A01B9495A290}" sibTransId="{E7D3273D-3147-486F-BB61-47CE0A5AED77}"/>
    <dgm:cxn modelId="{55E42848-E2DE-42E2-AF8E-DF53DD57A8E9}" type="presOf" srcId="{EB11FD1E-0F11-4A87-B589-6476D1EB454E}" destId="{9E0E17EE-6378-41C1-91B4-8A50D3A82E5B}" srcOrd="0" destOrd="0" presId="urn:microsoft.com/office/officeart/2005/8/layout/cycle6"/>
    <dgm:cxn modelId="{7F1C0949-B797-460B-A387-E50358C78B90}" srcId="{A1CC4F95-F488-45E7-8652-628B6B11BA6C}" destId="{6FC5171F-A3B4-44F2-9566-9A988C453222}" srcOrd="3" destOrd="0" parTransId="{791BF0BC-05DD-4239-A43F-982A3D8D8A06}" sibTransId="{342C6E7C-A493-4958-B73C-DC6F99AC261E}"/>
    <dgm:cxn modelId="{38E95E6F-5910-43D0-AE99-E22ED352E571}" type="presOf" srcId="{E7D3273D-3147-486F-BB61-47CE0A5AED77}" destId="{5DD80FE4-8601-47EE-9B64-B1E7B7414A0B}" srcOrd="0" destOrd="0" presId="urn:microsoft.com/office/officeart/2005/8/layout/cycle6"/>
    <dgm:cxn modelId="{59CED57D-769D-4939-9784-C4E4A9DD6AC3}" type="presOf" srcId="{342C6E7C-A493-4958-B73C-DC6F99AC261E}" destId="{D6DC8F26-AAFF-4C2E-A396-DD790498A290}" srcOrd="0" destOrd="0" presId="urn:microsoft.com/office/officeart/2005/8/layout/cycle6"/>
    <dgm:cxn modelId="{BD31998A-25E5-4024-B563-F629138D0777}" srcId="{A1CC4F95-F488-45E7-8652-628B6B11BA6C}" destId="{41F76E73-B7B2-456D-84D0-3B02C529D938}" srcOrd="2" destOrd="0" parTransId="{B1AF1935-5E42-42F3-8B23-FB35B3FEEA47}" sibTransId="{0F1A4D80-D665-4D51-BDB2-DE53BE58B3CF}"/>
    <dgm:cxn modelId="{28520AAE-8273-4BA1-A6EE-284B7BB32032}" type="presOf" srcId="{6FC5171F-A3B4-44F2-9566-9A988C453222}" destId="{338DDE78-CDA2-4684-82CA-A36005546FD0}" srcOrd="0" destOrd="0" presId="urn:microsoft.com/office/officeart/2005/8/layout/cycle6"/>
    <dgm:cxn modelId="{368006B6-EDDB-4775-BDF2-6F2BC8642D33}" type="presOf" srcId="{BE970669-56FF-4CAF-8C1C-4B957F907F0D}" destId="{7216C25A-907B-4BBE-9499-DBF1B0491866}" srcOrd="0" destOrd="0" presId="urn:microsoft.com/office/officeart/2005/8/layout/cycle6"/>
    <dgm:cxn modelId="{E35555B6-3C3C-448F-9692-A941177F4AE1}" srcId="{A1CC4F95-F488-45E7-8652-628B6B11BA6C}" destId="{5605A0AA-DBE6-4A7B-9198-EB8694436B7B}" srcOrd="0" destOrd="0" parTransId="{6E2A2121-BFD1-4E07-8C76-ED99246864CB}" sibTransId="{BE970669-56FF-4CAF-8C1C-4B957F907F0D}"/>
    <dgm:cxn modelId="{27C146C8-112B-4A87-9C24-A5AEA414C67A}" type="presOf" srcId="{A1CC4F95-F488-45E7-8652-628B6B11BA6C}" destId="{275C27C1-FC1C-4981-88C3-EBC62BFABBA3}" srcOrd="0" destOrd="0" presId="urn:microsoft.com/office/officeart/2005/8/layout/cycle6"/>
    <dgm:cxn modelId="{9FFFB8D8-3F7A-41C8-918D-5362418C1CA8}" type="presOf" srcId="{41DF6F1A-798C-4DD2-A339-90D80B8D2A37}" destId="{716DD0C2-3B16-4855-92F6-2662B3183ECF}" srcOrd="0" destOrd="0" presId="urn:microsoft.com/office/officeart/2005/8/layout/cycle6"/>
    <dgm:cxn modelId="{0D01C8E2-CFD5-485C-8ED2-1A0F0F8C84FB}" type="presOf" srcId="{0F1A4D80-D665-4D51-BDB2-DE53BE58B3CF}" destId="{8FBE7A6A-C678-493F-9C1E-CDF6101717BE}" srcOrd="0" destOrd="0" presId="urn:microsoft.com/office/officeart/2005/8/layout/cycle6"/>
    <dgm:cxn modelId="{999B37F2-86D9-4E83-B8E5-57CBE47749A9}" srcId="{A1CC4F95-F488-45E7-8652-628B6B11BA6C}" destId="{41DF6F1A-798C-4DD2-A339-90D80B8D2A37}" srcOrd="1" destOrd="0" parTransId="{918A361F-E295-40FC-B2BD-068B497893E0}" sibTransId="{EB11FD1E-0F11-4A87-B589-6476D1EB454E}"/>
    <dgm:cxn modelId="{BB38A3EF-976D-4FAD-BB2C-C053080C3006}" type="presParOf" srcId="{275C27C1-FC1C-4981-88C3-EBC62BFABBA3}" destId="{2CECF849-6854-468D-9556-D59C50DCC873}" srcOrd="0" destOrd="0" presId="urn:microsoft.com/office/officeart/2005/8/layout/cycle6"/>
    <dgm:cxn modelId="{22CA8BD9-02D9-4F04-83BC-15A559F4CA1D}" type="presParOf" srcId="{275C27C1-FC1C-4981-88C3-EBC62BFABBA3}" destId="{E22620AC-9231-4DCA-B060-A3FD656BC440}" srcOrd="1" destOrd="0" presId="urn:microsoft.com/office/officeart/2005/8/layout/cycle6"/>
    <dgm:cxn modelId="{A675E9D8-3731-458E-B7AB-A8D0A60D780E}" type="presParOf" srcId="{275C27C1-FC1C-4981-88C3-EBC62BFABBA3}" destId="{7216C25A-907B-4BBE-9499-DBF1B0491866}" srcOrd="2" destOrd="0" presId="urn:microsoft.com/office/officeart/2005/8/layout/cycle6"/>
    <dgm:cxn modelId="{CA344953-7570-4405-A7FE-957DB9433CFB}" type="presParOf" srcId="{275C27C1-FC1C-4981-88C3-EBC62BFABBA3}" destId="{716DD0C2-3B16-4855-92F6-2662B3183ECF}" srcOrd="3" destOrd="0" presId="urn:microsoft.com/office/officeart/2005/8/layout/cycle6"/>
    <dgm:cxn modelId="{02C4DF82-32CB-4451-BE9F-694DC69F1A1E}" type="presParOf" srcId="{275C27C1-FC1C-4981-88C3-EBC62BFABBA3}" destId="{369C841D-E9CC-4C7F-87C6-D153159AB52D}" srcOrd="4" destOrd="0" presId="urn:microsoft.com/office/officeart/2005/8/layout/cycle6"/>
    <dgm:cxn modelId="{B281A353-8D7D-4777-9CC2-D2D2E0103863}" type="presParOf" srcId="{275C27C1-FC1C-4981-88C3-EBC62BFABBA3}" destId="{9E0E17EE-6378-41C1-91B4-8A50D3A82E5B}" srcOrd="5" destOrd="0" presId="urn:microsoft.com/office/officeart/2005/8/layout/cycle6"/>
    <dgm:cxn modelId="{B04DF5EA-C141-4E43-9563-2B039A929AB7}" type="presParOf" srcId="{275C27C1-FC1C-4981-88C3-EBC62BFABBA3}" destId="{095AF8E3-6049-4EFF-BB57-122E35B47DB6}" srcOrd="6" destOrd="0" presId="urn:microsoft.com/office/officeart/2005/8/layout/cycle6"/>
    <dgm:cxn modelId="{22D9E801-7A8C-47F1-AD0A-27B5AE937666}" type="presParOf" srcId="{275C27C1-FC1C-4981-88C3-EBC62BFABBA3}" destId="{AC5F4260-4413-4A1C-BD24-3CB68D3FEBE6}" srcOrd="7" destOrd="0" presId="urn:microsoft.com/office/officeart/2005/8/layout/cycle6"/>
    <dgm:cxn modelId="{0747E788-1904-49D8-A6E3-2E1576CBE021}" type="presParOf" srcId="{275C27C1-FC1C-4981-88C3-EBC62BFABBA3}" destId="{8FBE7A6A-C678-493F-9C1E-CDF6101717BE}" srcOrd="8" destOrd="0" presId="urn:microsoft.com/office/officeart/2005/8/layout/cycle6"/>
    <dgm:cxn modelId="{7865E19C-CB16-444A-9883-E9210A525918}" type="presParOf" srcId="{275C27C1-FC1C-4981-88C3-EBC62BFABBA3}" destId="{338DDE78-CDA2-4684-82CA-A36005546FD0}" srcOrd="9" destOrd="0" presId="urn:microsoft.com/office/officeart/2005/8/layout/cycle6"/>
    <dgm:cxn modelId="{F14E8E51-3D38-4F7C-9F7C-01F68FC36B95}" type="presParOf" srcId="{275C27C1-FC1C-4981-88C3-EBC62BFABBA3}" destId="{64BAA9B6-E11D-412A-8D45-B4960B4E208D}" srcOrd="10" destOrd="0" presId="urn:microsoft.com/office/officeart/2005/8/layout/cycle6"/>
    <dgm:cxn modelId="{EE5B173F-DF57-4B85-B269-A7766154F688}" type="presParOf" srcId="{275C27C1-FC1C-4981-88C3-EBC62BFABBA3}" destId="{D6DC8F26-AAFF-4C2E-A396-DD790498A290}" srcOrd="11" destOrd="0" presId="urn:microsoft.com/office/officeart/2005/8/layout/cycle6"/>
    <dgm:cxn modelId="{EFFF57C5-24EF-4155-8AA4-4DA429659338}" type="presParOf" srcId="{275C27C1-FC1C-4981-88C3-EBC62BFABBA3}" destId="{872E3176-86F6-4147-8FAB-A539B50583E2}" srcOrd="12" destOrd="0" presId="urn:microsoft.com/office/officeart/2005/8/layout/cycle6"/>
    <dgm:cxn modelId="{60B4540A-AAB5-4BD8-B02B-3320C76F467B}" type="presParOf" srcId="{275C27C1-FC1C-4981-88C3-EBC62BFABBA3}" destId="{C16E635F-8F31-45EB-A4AF-4E5CD8E18D47}" srcOrd="13" destOrd="0" presId="urn:microsoft.com/office/officeart/2005/8/layout/cycle6"/>
    <dgm:cxn modelId="{A9E208A7-31E8-4051-902E-C4CE72C83B85}" type="presParOf" srcId="{275C27C1-FC1C-4981-88C3-EBC62BFABBA3}" destId="{5DD80FE4-8601-47EE-9B64-B1E7B7414A0B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1B3AE5-FC57-4D50-AEB4-3019A497C489}" type="doc">
      <dgm:prSet loTypeId="urn:microsoft.com/office/officeart/2005/8/layout/cycle6" loCatId="cycle" qsTypeId="urn:microsoft.com/office/officeart/2005/8/quickstyle/3d2" qsCatId="3D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ECEC3D88-A9C3-4AE3-8AD5-89451F103859}">
      <dgm:prSet phldrT="[Текст]" custT="1"/>
      <dgm:spPr/>
      <dgm:t>
        <a:bodyPr/>
        <a:lstStyle/>
        <a:p>
          <a:r>
            <a:rPr lang="ru-RU" sz="2500" dirty="0" err="1"/>
            <a:t>Сериация</a:t>
          </a:r>
          <a:r>
            <a:rPr lang="ru-RU" sz="2000" dirty="0"/>
            <a:t> </a:t>
          </a:r>
        </a:p>
      </dgm:t>
    </dgm:pt>
    <dgm:pt modelId="{DCB1B598-BE8A-4BD8-BF04-DADEB417CE6F}" type="parTrans" cxnId="{644940A6-D977-48E8-8B07-47C20276DC26}">
      <dgm:prSet/>
      <dgm:spPr/>
      <dgm:t>
        <a:bodyPr/>
        <a:lstStyle/>
        <a:p>
          <a:endParaRPr lang="ru-RU"/>
        </a:p>
      </dgm:t>
    </dgm:pt>
    <dgm:pt modelId="{5CEC2358-19B4-48D6-B845-1D457B7D86C0}" type="sibTrans" cxnId="{644940A6-D977-48E8-8B07-47C20276DC26}">
      <dgm:prSet/>
      <dgm:spPr/>
      <dgm:t>
        <a:bodyPr/>
        <a:lstStyle/>
        <a:p>
          <a:endParaRPr lang="ru-RU"/>
        </a:p>
      </dgm:t>
    </dgm:pt>
    <dgm:pt modelId="{C3E79F27-7F99-4175-8016-722F4DDBE8D7}">
      <dgm:prSet phldrT="[Текст]"/>
      <dgm:spPr/>
      <dgm:t>
        <a:bodyPr/>
        <a:lstStyle/>
        <a:p>
          <a:r>
            <a:rPr lang="ru-RU" dirty="0"/>
            <a:t>Анализ </a:t>
          </a:r>
        </a:p>
      </dgm:t>
    </dgm:pt>
    <dgm:pt modelId="{143DC6F8-85C5-4C11-A198-08D389CFFF07}" type="parTrans" cxnId="{5EB9B2ED-2869-449E-A275-E20A3C7AA4F0}">
      <dgm:prSet/>
      <dgm:spPr/>
      <dgm:t>
        <a:bodyPr/>
        <a:lstStyle/>
        <a:p>
          <a:endParaRPr lang="ru-RU"/>
        </a:p>
      </dgm:t>
    </dgm:pt>
    <dgm:pt modelId="{0438D466-F9FD-4802-B69C-BB8F1D40AB4E}" type="sibTrans" cxnId="{5EB9B2ED-2869-449E-A275-E20A3C7AA4F0}">
      <dgm:prSet/>
      <dgm:spPr/>
      <dgm:t>
        <a:bodyPr/>
        <a:lstStyle/>
        <a:p>
          <a:endParaRPr lang="ru-RU"/>
        </a:p>
      </dgm:t>
    </dgm:pt>
    <dgm:pt modelId="{65461640-844F-4E3A-91AC-252C4F01E6A3}">
      <dgm:prSet phldrT="[Текст]"/>
      <dgm:spPr/>
      <dgm:t>
        <a:bodyPr/>
        <a:lstStyle/>
        <a:p>
          <a:r>
            <a:rPr lang="ru-RU" dirty="0"/>
            <a:t>Классификация </a:t>
          </a:r>
        </a:p>
      </dgm:t>
    </dgm:pt>
    <dgm:pt modelId="{EDA0E8A8-B62B-4684-A090-E121C4BE453A}" type="parTrans" cxnId="{E93BDDDC-4747-4A30-B8C5-E3E4309738AE}">
      <dgm:prSet/>
      <dgm:spPr/>
      <dgm:t>
        <a:bodyPr/>
        <a:lstStyle/>
        <a:p>
          <a:endParaRPr lang="ru-RU"/>
        </a:p>
      </dgm:t>
    </dgm:pt>
    <dgm:pt modelId="{3FB3DCD1-0EA2-4D25-99BB-8C15CEFB6254}" type="sibTrans" cxnId="{E93BDDDC-4747-4A30-B8C5-E3E4309738AE}">
      <dgm:prSet/>
      <dgm:spPr/>
      <dgm:t>
        <a:bodyPr/>
        <a:lstStyle/>
        <a:p>
          <a:endParaRPr lang="ru-RU"/>
        </a:p>
      </dgm:t>
    </dgm:pt>
    <dgm:pt modelId="{D30DD7FD-4DF6-4029-B1D8-F17E16FABB80}">
      <dgm:prSet phldrT="[Текст]"/>
      <dgm:spPr/>
      <dgm:t>
        <a:bodyPr/>
        <a:lstStyle/>
        <a:p>
          <a:r>
            <a:rPr lang="ru-RU" dirty="0"/>
            <a:t>Загадки </a:t>
          </a:r>
        </a:p>
      </dgm:t>
    </dgm:pt>
    <dgm:pt modelId="{79E64255-C853-4643-B419-19CFF8B503E9}" type="parTrans" cxnId="{258D8477-3366-4B2F-ABD1-F0FF570A7C08}">
      <dgm:prSet/>
      <dgm:spPr/>
      <dgm:t>
        <a:bodyPr/>
        <a:lstStyle/>
        <a:p>
          <a:endParaRPr lang="ru-RU"/>
        </a:p>
      </dgm:t>
    </dgm:pt>
    <dgm:pt modelId="{9009AFE3-ADBB-4BA8-9593-40814C596933}" type="sibTrans" cxnId="{258D8477-3366-4B2F-ABD1-F0FF570A7C08}">
      <dgm:prSet/>
      <dgm:spPr/>
      <dgm:t>
        <a:bodyPr/>
        <a:lstStyle/>
        <a:p>
          <a:endParaRPr lang="ru-RU"/>
        </a:p>
      </dgm:t>
    </dgm:pt>
    <dgm:pt modelId="{6F5FF412-B686-4D9E-84C7-982A4F4BA687}">
      <dgm:prSet phldrT="[Текст]"/>
      <dgm:spPr/>
      <dgm:t>
        <a:bodyPr/>
        <a:lstStyle/>
        <a:p>
          <a:r>
            <a:rPr lang="ru-RU" dirty="0"/>
            <a:t>Обобщение </a:t>
          </a:r>
        </a:p>
      </dgm:t>
    </dgm:pt>
    <dgm:pt modelId="{FF4A252F-0F3D-494C-B5E3-9916A58B3D4A}" type="parTrans" cxnId="{9C6E2F1A-6043-4A34-BE66-11F1E4ECBC01}">
      <dgm:prSet/>
      <dgm:spPr/>
      <dgm:t>
        <a:bodyPr/>
        <a:lstStyle/>
        <a:p>
          <a:endParaRPr lang="ru-RU"/>
        </a:p>
      </dgm:t>
    </dgm:pt>
    <dgm:pt modelId="{CE65ADC1-52CD-4844-9D3C-1E47A8ED21B7}" type="sibTrans" cxnId="{9C6E2F1A-6043-4A34-BE66-11F1E4ECBC01}">
      <dgm:prSet/>
      <dgm:spPr/>
      <dgm:t>
        <a:bodyPr/>
        <a:lstStyle/>
        <a:p>
          <a:endParaRPr lang="ru-RU"/>
        </a:p>
      </dgm:t>
    </dgm:pt>
    <dgm:pt modelId="{EF24208E-D55B-4278-9840-F3C4FA766D24}">
      <dgm:prSet phldrT="[Текст]"/>
      <dgm:spPr/>
      <dgm:t>
        <a:bodyPr/>
        <a:lstStyle/>
        <a:p>
          <a:r>
            <a:rPr lang="ru-RU" dirty="0"/>
            <a:t>Синтез  </a:t>
          </a:r>
        </a:p>
      </dgm:t>
    </dgm:pt>
    <dgm:pt modelId="{1E62D103-CC88-42BD-97F2-68FAF5799D40}" type="parTrans" cxnId="{B1CC318A-3DBB-4E28-AE04-A4CDE32FFF26}">
      <dgm:prSet/>
      <dgm:spPr/>
      <dgm:t>
        <a:bodyPr/>
        <a:lstStyle/>
        <a:p>
          <a:endParaRPr lang="ru-RU"/>
        </a:p>
      </dgm:t>
    </dgm:pt>
    <dgm:pt modelId="{72FA2239-0005-4594-BF8F-CC23D63D4980}" type="sibTrans" cxnId="{B1CC318A-3DBB-4E28-AE04-A4CDE32FFF26}">
      <dgm:prSet/>
      <dgm:spPr/>
      <dgm:t>
        <a:bodyPr/>
        <a:lstStyle/>
        <a:p>
          <a:endParaRPr lang="ru-RU"/>
        </a:p>
      </dgm:t>
    </dgm:pt>
    <dgm:pt modelId="{91D2916B-9DA1-49A4-A4E8-C2823B48E7A4}" type="pres">
      <dgm:prSet presAssocID="{341B3AE5-FC57-4D50-AEB4-3019A497C489}" presName="cycle" presStyleCnt="0">
        <dgm:presLayoutVars>
          <dgm:dir/>
          <dgm:resizeHandles val="exact"/>
        </dgm:presLayoutVars>
      </dgm:prSet>
      <dgm:spPr/>
    </dgm:pt>
    <dgm:pt modelId="{4C776767-2822-49E9-8B91-09828A3BAA1C}" type="pres">
      <dgm:prSet presAssocID="{ECEC3D88-A9C3-4AE3-8AD5-89451F103859}" presName="node" presStyleLbl="node1" presStyleIdx="0" presStyleCnt="6" custScaleX="179146">
        <dgm:presLayoutVars>
          <dgm:bulletEnabled val="1"/>
        </dgm:presLayoutVars>
      </dgm:prSet>
      <dgm:spPr/>
    </dgm:pt>
    <dgm:pt modelId="{759D490F-B6F6-44AD-B4AB-C889855BCCF7}" type="pres">
      <dgm:prSet presAssocID="{ECEC3D88-A9C3-4AE3-8AD5-89451F103859}" presName="spNode" presStyleCnt="0"/>
      <dgm:spPr/>
    </dgm:pt>
    <dgm:pt modelId="{CDE20794-20F5-4E78-A390-38C55A8B760D}" type="pres">
      <dgm:prSet presAssocID="{5CEC2358-19B4-48D6-B845-1D457B7D86C0}" presName="sibTrans" presStyleLbl="sibTrans1D1" presStyleIdx="0" presStyleCnt="6"/>
      <dgm:spPr/>
    </dgm:pt>
    <dgm:pt modelId="{EDF7B0B8-3EF9-4D20-8F0F-69F729ACA72A}" type="pres">
      <dgm:prSet presAssocID="{C3E79F27-7F99-4175-8016-722F4DDBE8D7}" presName="node" presStyleLbl="node1" presStyleIdx="1" presStyleCnt="6" custScaleX="168196" custRadScaleRad="123959" custRadScaleInc="29421">
        <dgm:presLayoutVars>
          <dgm:bulletEnabled val="1"/>
        </dgm:presLayoutVars>
      </dgm:prSet>
      <dgm:spPr/>
    </dgm:pt>
    <dgm:pt modelId="{CA5BB5B5-7F05-4EF5-B32C-F6EBF6DBA854}" type="pres">
      <dgm:prSet presAssocID="{C3E79F27-7F99-4175-8016-722F4DDBE8D7}" presName="spNode" presStyleCnt="0"/>
      <dgm:spPr/>
    </dgm:pt>
    <dgm:pt modelId="{D52CFB7B-989D-4850-869E-B0F6F2243FDC}" type="pres">
      <dgm:prSet presAssocID="{0438D466-F9FD-4802-B69C-BB8F1D40AB4E}" presName="sibTrans" presStyleLbl="sibTrans1D1" presStyleIdx="1" presStyleCnt="6"/>
      <dgm:spPr/>
    </dgm:pt>
    <dgm:pt modelId="{C188722F-BE34-4BD0-8ACC-A5B9F8591528}" type="pres">
      <dgm:prSet presAssocID="{65461640-844F-4E3A-91AC-252C4F01E6A3}" presName="node" presStyleLbl="node1" presStyleIdx="2" presStyleCnt="6" custScaleX="174530" custRadScaleRad="125733" custRadScaleInc="-31229">
        <dgm:presLayoutVars>
          <dgm:bulletEnabled val="1"/>
        </dgm:presLayoutVars>
      </dgm:prSet>
      <dgm:spPr/>
    </dgm:pt>
    <dgm:pt modelId="{96B7A918-21A9-40A3-A522-498CAB3D7EE5}" type="pres">
      <dgm:prSet presAssocID="{65461640-844F-4E3A-91AC-252C4F01E6A3}" presName="spNode" presStyleCnt="0"/>
      <dgm:spPr/>
    </dgm:pt>
    <dgm:pt modelId="{ADFCE6CF-3794-4C2E-9B28-A23A73DC18B8}" type="pres">
      <dgm:prSet presAssocID="{3FB3DCD1-0EA2-4D25-99BB-8C15CEFB6254}" presName="sibTrans" presStyleLbl="sibTrans1D1" presStyleIdx="2" presStyleCnt="6"/>
      <dgm:spPr/>
    </dgm:pt>
    <dgm:pt modelId="{932D6020-433E-45BB-BAB2-B08677217BD4}" type="pres">
      <dgm:prSet presAssocID="{D30DD7FD-4DF6-4029-B1D8-F17E16FABB80}" presName="node" presStyleLbl="node1" presStyleIdx="3" presStyleCnt="6" custScaleX="151904">
        <dgm:presLayoutVars>
          <dgm:bulletEnabled val="1"/>
        </dgm:presLayoutVars>
      </dgm:prSet>
      <dgm:spPr/>
    </dgm:pt>
    <dgm:pt modelId="{DD3C3AB3-216A-45C1-9804-AA2894CEABDC}" type="pres">
      <dgm:prSet presAssocID="{D30DD7FD-4DF6-4029-B1D8-F17E16FABB80}" presName="spNode" presStyleCnt="0"/>
      <dgm:spPr/>
    </dgm:pt>
    <dgm:pt modelId="{D3ADD10B-2134-4415-AFBE-C2ED317FCD96}" type="pres">
      <dgm:prSet presAssocID="{9009AFE3-ADBB-4BA8-9593-40814C596933}" presName="sibTrans" presStyleLbl="sibTrans1D1" presStyleIdx="3" presStyleCnt="6"/>
      <dgm:spPr/>
    </dgm:pt>
    <dgm:pt modelId="{B35F0D36-37C7-4DB6-AB0E-93E2969C6030}" type="pres">
      <dgm:prSet presAssocID="{6F5FF412-B686-4D9E-84C7-982A4F4BA687}" presName="node" presStyleLbl="node1" presStyleIdx="4" presStyleCnt="6" custScaleX="159432" custRadScaleRad="124288" custRadScaleInc="31392">
        <dgm:presLayoutVars>
          <dgm:bulletEnabled val="1"/>
        </dgm:presLayoutVars>
      </dgm:prSet>
      <dgm:spPr/>
    </dgm:pt>
    <dgm:pt modelId="{FD4B2E96-7D4F-443B-B1EC-A4EC753EBA6E}" type="pres">
      <dgm:prSet presAssocID="{6F5FF412-B686-4D9E-84C7-982A4F4BA687}" presName="spNode" presStyleCnt="0"/>
      <dgm:spPr/>
    </dgm:pt>
    <dgm:pt modelId="{B652EAD7-4081-4BA1-B775-2EDDDB48EB80}" type="pres">
      <dgm:prSet presAssocID="{CE65ADC1-52CD-4844-9D3C-1E47A8ED21B7}" presName="sibTrans" presStyleLbl="sibTrans1D1" presStyleIdx="4" presStyleCnt="6"/>
      <dgm:spPr/>
    </dgm:pt>
    <dgm:pt modelId="{3D60AF9E-7F4C-49D8-A53F-FB7A824A30E8}" type="pres">
      <dgm:prSet presAssocID="{EF24208E-D55B-4278-9840-F3C4FA766D24}" presName="node" presStyleLbl="node1" presStyleIdx="5" presStyleCnt="6" custScaleX="171608" custRadScaleRad="122924" custRadScaleInc="-34929">
        <dgm:presLayoutVars>
          <dgm:bulletEnabled val="1"/>
        </dgm:presLayoutVars>
      </dgm:prSet>
      <dgm:spPr/>
    </dgm:pt>
    <dgm:pt modelId="{981C4061-C668-433D-8EE4-EA297366FA82}" type="pres">
      <dgm:prSet presAssocID="{EF24208E-D55B-4278-9840-F3C4FA766D24}" presName="spNode" presStyleCnt="0"/>
      <dgm:spPr/>
    </dgm:pt>
    <dgm:pt modelId="{69B6714C-1D89-480C-8582-E0FB570AD6C1}" type="pres">
      <dgm:prSet presAssocID="{72FA2239-0005-4594-BF8F-CC23D63D4980}" presName="sibTrans" presStyleLbl="sibTrans1D1" presStyleIdx="5" presStyleCnt="6"/>
      <dgm:spPr/>
    </dgm:pt>
  </dgm:ptLst>
  <dgm:cxnLst>
    <dgm:cxn modelId="{9C6E2F1A-6043-4A34-BE66-11F1E4ECBC01}" srcId="{341B3AE5-FC57-4D50-AEB4-3019A497C489}" destId="{6F5FF412-B686-4D9E-84C7-982A4F4BA687}" srcOrd="4" destOrd="0" parTransId="{FF4A252F-0F3D-494C-B5E3-9916A58B3D4A}" sibTransId="{CE65ADC1-52CD-4844-9D3C-1E47A8ED21B7}"/>
    <dgm:cxn modelId="{865A2F22-F486-4FF5-9395-34BE9F83DC51}" type="presOf" srcId="{ECEC3D88-A9C3-4AE3-8AD5-89451F103859}" destId="{4C776767-2822-49E9-8B91-09828A3BAA1C}" srcOrd="0" destOrd="0" presId="urn:microsoft.com/office/officeart/2005/8/layout/cycle6"/>
    <dgm:cxn modelId="{A445BF39-0D4B-41D6-BCF8-DA34C9D03C51}" type="presOf" srcId="{D30DD7FD-4DF6-4029-B1D8-F17E16FABB80}" destId="{932D6020-433E-45BB-BAB2-B08677217BD4}" srcOrd="0" destOrd="0" presId="urn:microsoft.com/office/officeart/2005/8/layout/cycle6"/>
    <dgm:cxn modelId="{CC3CC43D-603A-40A9-A423-C60767BEA8EA}" type="presOf" srcId="{341B3AE5-FC57-4D50-AEB4-3019A497C489}" destId="{91D2916B-9DA1-49A4-A4E8-C2823B48E7A4}" srcOrd="0" destOrd="0" presId="urn:microsoft.com/office/officeart/2005/8/layout/cycle6"/>
    <dgm:cxn modelId="{6BBFB842-4340-4DAA-B6BC-C352996A55A0}" type="presOf" srcId="{EF24208E-D55B-4278-9840-F3C4FA766D24}" destId="{3D60AF9E-7F4C-49D8-A53F-FB7A824A30E8}" srcOrd="0" destOrd="0" presId="urn:microsoft.com/office/officeart/2005/8/layout/cycle6"/>
    <dgm:cxn modelId="{1192E64A-D7E7-4DF4-AA52-EF9A56B17B6D}" type="presOf" srcId="{5CEC2358-19B4-48D6-B845-1D457B7D86C0}" destId="{CDE20794-20F5-4E78-A390-38C55A8B760D}" srcOrd="0" destOrd="0" presId="urn:microsoft.com/office/officeart/2005/8/layout/cycle6"/>
    <dgm:cxn modelId="{BC9AD96B-263C-41CB-A2C7-085C9B1BCB86}" type="presOf" srcId="{6F5FF412-B686-4D9E-84C7-982A4F4BA687}" destId="{B35F0D36-37C7-4DB6-AB0E-93E2969C6030}" srcOrd="0" destOrd="0" presId="urn:microsoft.com/office/officeart/2005/8/layout/cycle6"/>
    <dgm:cxn modelId="{E262A26F-248D-4A05-8F2E-D86A2875A2CB}" type="presOf" srcId="{0438D466-F9FD-4802-B69C-BB8F1D40AB4E}" destId="{D52CFB7B-989D-4850-869E-B0F6F2243FDC}" srcOrd="0" destOrd="0" presId="urn:microsoft.com/office/officeart/2005/8/layout/cycle6"/>
    <dgm:cxn modelId="{258D8477-3366-4B2F-ABD1-F0FF570A7C08}" srcId="{341B3AE5-FC57-4D50-AEB4-3019A497C489}" destId="{D30DD7FD-4DF6-4029-B1D8-F17E16FABB80}" srcOrd="3" destOrd="0" parTransId="{79E64255-C853-4643-B419-19CFF8B503E9}" sibTransId="{9009AFE3-ADBB-4BA8-9593-40814C596933}"/>
    <dgm:cxn modelId="{3ADA3283-7B7D-48BE-B6FD-2998F241B49A}" type="presOf" srcId="{CE65ADC1-52CD-4844-9D3C-1E47A8ED21B7}" destId="{B652EAD7-4081-4BA1-B775-2EDDDB48EB80}" srcOrd="0" destOrd="0" presId="urn:microsoft.com/office/officeart/2005/8/layout/cycle6"/>
    <dgm:cxn modelId="{B1CC318A-3DBB-4E28-AE04-A4CDE32FFF26}" srcId="{341B3AE5-FC57-4D50-AEB4-3019A497C489}" destId="{EF24208E-D55B-4278-9840-F3C4FA766D24}" srcOrd="5" destOrd="0" parTransId="{1E62D103-CC88-42BD-97F2-68FAF5799D40}" sibTransId="{72FA2239-0005-4594-BF8F-CC23D63D4980}"/>
    <dgm:cxn modelId="{F350ED97-617B-4BCC-BCD7-55AB43549723}" type="presOf" srcId="{3FB3DCD1-0EA2-4D25-99BB-8C15CEFB6254}" destId="{ADFCE6CF-3794-4C2E-9B28-A23A73DC18B8}" srcOrd="0" destOrd="0" presId="urn:microsoft.com/office/officeart/2005/8/layout/cycle6"/>
    <dgm:cxn modelId="{B3219F9C-1997-48F7-ABD3-10A349212603}" type="presOf" srcId="{C3E79F27-7F99-4175-8016-722F4DDBE8D7}" destId="{EDF7B0B8-3EF9-4D20-8F0F-69F729ACA72A}" srcOrd="0" destOrd="0" presId="urn:microsoft.com/office/officeart/2005/8/layout/cycle6"/>
    <dgm:cxn modelId="{644940A6-D977-48E8-8B07-47C20276DC26}" srcId="{341B3AE5-FC57-4D50-AEB4-3019A497C489}" destId="{ECEC3D88-A9C3-4AE3-8AD5-89451F103859}" srcOrd="0" destOrd="0" parTransId="{DCB1B598-BE8A-4BD8-BF04-DADEB417CE6F}" sibTransId="{5CEC2358-19B4-48D6-B845-1D457B7D86C0}"/>
    <dgm:cxn modelId="{513983D8-6F67-47C5-AA11-C6D8050EDF62}" type="presOf" srcId="{9009AFE3-ADBB-4BA8-9593-40814C596933}" destId="{D3ADD10B-2134-4415-AFBE-C2ED317FCD96}" srcOrd="0" destOrd="0" presId="urn:microsoft.com/office/officeart/2005/8/layout/cycle6"/>
    <dgm:cxn modelId="{E93BDDDC-4747-4A30-B8C5-E3E4309738AE}" srcId="{341B3AE5-FC57-4D50-AEB4-3019A497C489}" destId="{65461640-844F-4E3A-91AC-252C4F01E6A3}" srcOrd="2" destOrd="0" parTransId="{EDA0E8A8-B62B-4684-A090-E121C4BE453A}" sibTransId="{3FB3DCD1-0EA2-4D25-99BB-8C15CEFB6254}"/>
    <dgm:cxn modelId="{99079BE1-2D47-4388-8014-1DF8935333FB}" type="presOf" srcId="{72FA2239-0005-4594-BF8F-CC23D63D4980}" destId="{69B6714C-1D89-480C-8582-E0FB570AD6C1}" srcOrd="0" destOrd="0" presId="urn:microsoft.com/office/officeart/2005/8/layout/cycle6"/>
    <dgm:cxn modelId="{95E966ED-325A-4135-80C1-3DEC922A4CC1}" type="presOf" srcId="{65461640-844F-4E3A-91AC-252C4F01E6A3}" destId="{C188722F-BE34-4BD0-8ACC-A5B9F8591528}" srcOrd="0" destOrd="0" presId="urn:microsoft.com/office/officeart/2005/8/layout/cycle6"/>
    <dgm:cxn modelId="{5EB9B2ED-2869-449E-A275-E20A3C7AA4F0}" srcId="{341B3AE5-FC57-4D50-AEB4-3019A497C489}" destId="{C3E79F27-7F99-4175-8016-722F4DDBE8D7}" srcOrd="1" destOrd="0" parTransId="{143DC6F8-85C5-4C11-A198-08D389CFFF07}" sibTransId="{0438D466-F9FD-4802-B69C-BB8F1D40AB4E}"/>
    <dgm:cxn modelId="{DBD00FAF-05C1-4865-9A00-791693EB8704}" type="presParOf" srcId="{91D2916B-9DA1-49A4-A4E8-C2823B48E7A4}" destId="{4C776767-2822-49E9-8B91-09828A3BAA1C}" srcOrd="0" destOrd="0" presId="urn:microsoft.com/office/officeart/2005/8/layout/cycle6"/>
    <dgm:cxn modelId="{09EDCEAB-9DE8-42E7-8C81-26B5980FAF79}" type="presParOf" srcId="{91D2916B-9DA1-49A4-A4E8-C2823B48E7A4}" destId="{759D490F-B6F6-44AD-B4AB-C889855BCCF7}" srcOrd="1" destOrd="0" presId="urn:microsoft.com/office/officeart/2005/8/layout/cycle6"/>
    <dgm:cxn modelId="{2EE7621D-817F-487C-B9C6-33D56EF3CB65}" type="presParOf" srcId="{91D2916B-9DA1-49A4-A4E8-C2823B48E7A4}" destId="{CDE20794-20F5-4E78-A390-38C55A8B760D}" srcOrd="2" destOrd="0" presId="urn:microsoft.com/office/officeart/2005/8/layout/cycle6"/>
    <dgm:cxn modelId="{ECE1F762-AE24-48AA-865C-67783677662F}" type="presParOf" srcId="{91D2916B-9DA1-49A4-A4E8-C2823B48E7A4}" destId="{EDF7B0B8-3EF9-4D20-8F0F-69F729ACA72A}" srcOrd="3" destOrd="0" presId="urn:microsoft.com/office/officeart/2005/8/layout/cycle6"/>
    <dgm:cxn modelId="{D1F6BEB9-6164-4EF8-BD44-0FC98B220B78}" type="presParOf" srcId="{91D2916B-9DA1-49A4-A4E8-C2823B48E7A4}" destId="{CA5BB5B5-7F05-4EF5-B32C-F6EBF6DBA854}" srcOrd="4" destOrd="0" presId="urn:microsoft.com/office/officeart/2005/8/layout/cycle6"/>
    <dgm:cxn modelId="{109B9A1D-C9F7-4DEB-9E97-ADC2ED974A18}" type="presParOf" srcId="{91D2916B-9DA1-49A4-A4E8-C2823B48E7A4}" destId="{D52CFB7B-989D-4850-869E-B0F6F2243FDC}" srcOrd="5" destOrd="0" presId="urn:microsoft.com/office/officeart/2005/8/layout/cycle6"/>
    <dgm:cxn modelId="{E3A9F742-9634-4EAD-AC63-5E7FE2FCFDAD}" type="presParOf" srcId="{91D2916B-9DA1-49A4-A4E8-C2823B48E7A4}" destId="{C188722F-BE34-4BD0-8ACC-A5B9F8591528}" srcOrd="6" destOrd="0" presId="urn:microsoft.com/office/officeart/2005/8/layout/cycle6"/>
    <dgm:cxn modelId="{C91CCF3B-E538-41A0-A63C-AA1319F4F3F1}" type="presParOf" srcId="{91D2916B-9DA1-49A4-A4E8-C2823B48E7A4}" destId="{96B7A918-21A9-40A3-A522-498CAB3D7EE5}" srcOrd="7" destOrd="0" presId="urn:microsoft.com/office/officeart/2005/8/layout/cycle6"/>
    <dgm:cxn modelId="{4D79F75A-07E3-4E6B-8FDE-18C74FDC4311}" type="presParOf" srcId="{91D2916B-9DA1-49A4-A4E8-C2823B48E7A4}" destId="{ADFCE6CF-3794-4C2E-9B28-A23A73DC18B8}" srcOrd="8" destOrd="0" presId="urn:microsoft.com/office/officeart/2005/8/layout/cycle6"/>
    <dgm:cxn modelId="{42108FC3-0B34-405A-B0CA-CA7A26688350}" type="presParOf" srcId="{91D2916B-9DA1-49A4-A4E8-C2823B48E7A4}" destId="{932D6020-433E-45BB-BAB2-B08677217BD4}" srcOrd="9" destOrd="0" presId="urn:microsoft.com/office/officeart/2005/8/layout/cycle6"/>
    <dgm:cxn modelId="{21B78C69-604E-4C6C-BB6B-6E76B0BC49CB}" type="presParOf" srcId="{91D2916B-9DA1-49A4-A4E8-C2823B48E7A4}" destId="{DD3C3AB3-216A-45C1-9804-AA2894CEABDC}" srcOrd="10" destOrd="0" presId="urn:microsoft.com/office/officeart/2005/8/layout/cycle6"/>
    <dgm:cxn modelId="{4012C30A-F1EB-4C7A-A887-63DAF70A13C4}" type="presParOf" srcId="{91D2916B-9DA1-49A4-A4E8-C2823B48E7A4}" destId="{D3ADD10B-2134-4415-AFBE-C2ED317FCD96}" srcOrd="11" destOrd="0" presId="urn:microsoft.com/office/officeart/2005/8/layout/cycle6"/>
    <dgm:cxn modelId="{499ACADB-FC9B-4E3C-A181-9CE7DF86C9EE}" type="presParOf" srcId="{91D2916B-9DA1-49A4-A4E8-C2823B48E7A4}" destId="{B35F0D36-37C7-4DB6-AB0E-93E2969C6030}" srcOrd="12" destOrd="0" presId="urn:microsoft.com/office/officeart/2005/8/layout/cycle6"/>
    <dgm:cxn modelId="{0DC4B656-5534-4C32-A1D1-F81252609605}" type="presParOf" srcId="{91D2916B-9DA1-49A4-A4E8-C2823B48E7A4}" destId="{FD4B2E96-7D4F-443B-B1EC-A4EC753EBA6E}" srcOrd="13" destOrd="0" presId="urn:microsoft.com/office/officeart/2005/8/layout/cycle6"/>
    <dgm:cxn modelId="{2826D545-9990-461F-8989-D841F56B4BDF}" type="presParOf" srcId="{91D2916B-9DA1-49A4-A4E8-C2823B48E7A4}" destId="{B652EAD7-4081-4BA1-B775-2EDDDB48EB80}" srcOrd="14" destOrd="0" presId="urn:microsoft.com/office/officeart/2005/8/layout/cycle6"/>
    <dgm:cxn modelId="{39D086FC-0F45-4079-A4A4-BD000C37A043}" type="presParOf" srcId="{91D2916B-9DA1-49A4-A4E8-C2823B48E7A4}" destId="{3D60AF9E-7F4C-49D8-A53F-FB7A824A30E8}" srcOrd="15" destOrd="0" presId="urn:microsoft.com/office/officeart/2005/8/layout/cycle6"/>
    <dgm:cxn modelId="{D1E22F1F-3B02-41EF-B2B5-F4D712188FF3}" type="presParOf" srcId="{91D2916B-9DA1-49A4-A4E8-C2823B48E7A4}" destId="{981C4061-C668-433D-8EE4-EA297366FA82}" srcOrd="16" destOrd="0" presId="urn:microsoft.com/office/officeart/2005/8/layout/cycle6"/>
    <dgm:cxn modelId="{884564BB-CCAD-4F7F-B7A0-A71E1C0FFE99}" type="presParOf" srcId="{91D2916B-9DA1-49A4-A4E8-C2823B48E7A4}" destId="{69B6714C-1D89-480C-8582-E0FB570AD6C1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ECF849-6854-468D-9556-D59C50DCC873}">
      <dsp:nvSpPr>
        <dsp:cNvPr id="0" name=""/>
        <dsp:cNvSpPr/>
      </dsp:nvSpPr>
      <dsp:spPr>
        <a:xfrm>
          <a:off x="2786885" y="3016"/>
          <a:ext cx="4592184" cy="123176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kern="1200" dirty="0"/>
            <a:t>Наблюдательность </a:t>
          </a:r>
        </a:p>
      </dsp:txBody>
      <dsp:txXfrm>
        <a:off x="2847015" y="63146"/>
        <a:ext cx="4471924" cy="1111508"/>
      </dsp:txXfrm>
    </dsp:sp>
    <dsp:sp modelId="{7216C25A-907B-4BBE-9499-DBF1B0491866}">
      <dsp:nvSpPr>
        <dsp:cNvPr id="0" name=""/>
        <dsp:cNvSpPr/>
      </dsp:nvSpPr>
      <dsp:spPr>
        <a:xfrm>
          <a:off x="3246574" y="1140381"/>
          <a:ext cx="4919467" cy="4919467"/>
        </a:xfrm>
        <a:custGeom>
          <a:avLst/>
          <a:gdLst/>
          <a:ahLst/>
          <a:cxnLst/>
          <a:rect l="0" t="0" r="0" b="0"/>
          <a:pathLst>
            <a:path>
              <a:moveTo>
                <a:pt x="3142408" y="96633"/>
              </a:moveTo>
              <a:arcTo wR="2459733" hR="2459733" stAng="17166808" swAng="1111943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6DD0C2-3B16-4855-92F6-2662B3183ECF}">
      <dsp:nvSpPr>
        <dsp:cNvPr id="0" name=""/>
        <dsp:cNvSpPr/>
      </dsp:nvSpPr>
      <dsp:spPr>
        <a:xfrm>
          <a:off x="6465896" y="1581142"/>
          <a:ext cx="3887309" cy="123176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kern="1200" dirty="0"/>
            <a:t>Мышление </a:t>
          </a:r>
        </a:p>
      </dsp:txBody>
      <dsp:txXfrm>
        <a:off x="6526026" y="1641272"/>
        <a:ext cx="3767049" cy="1111508"/>
      </dsp:txXfrm>
    </dsp:sp>
    <dsp:sp modelId="{9E0E17EE-6378-41C1-91B4-8A50D3A82E5B}">
      <dsp:nvSpPr>
        <dsp:cNvPr id="0" name=""/>
        <dsp:cNvSpPr/>
      </dsp:nvSpPr>
      <dsp:spPr>
        <a:xfrm>
          <a:off x="3594973" y="313319"/>
          <a:ext cx="4919467" cy="4919467"/>
        </a:xfrm>
        <a:custGeom>
          <a:avLst/>
          <a:gdLst/>
          <a:ahLst/>
          <a:cxnLst/>
          <a:rect l="0" t="0" r="0" b="0"/>
          <a:pathLst>
            <a:path>
              <a:moveTo>
                <a:pt x="4918789" y="2517445"/>
              </a:moveTo>
              <a:arcTo wR="2459733" hR="2459733" stAng="80666" swAng="2504252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5AF8E3-6049-4EFF-BB57-122E35B47DB6}">
      <dsp:nvSpPr>
        <dsp:cNvPr id="0" name=""/>
        <dsp:cNvSpPr/>
      </dsp:nvSpPr>
      <dsp:spPr>
        <a:xfrm>
          <a:off x="5796132" y="4466157"/>
          <a:ext cx="3267180" cy="123176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kern="1200" dirty="0"/>
            <a:t>Речь </a:t>
          </a:r>
        </a:p>
      </dsp:txBody>
      <dsp:txXfrm>
        <a:off x="5856262" y="4526287"/>
        <a:ext cx="3146920" cy="1111508"/>
      </dsp:txXfrm>
    </dsp:sp>
    <dsp:sp modelId="{8FBE7A6A-C678-493F-9C1E-CDF6101717BE}">
      <dsp:nvSpPr>
        <dsp:cNvPr id="0" name=""/>
        <dsp:cNvSpPr/>
      </dsp:nvSpPr>
      <dsp:spPr>
        <a:xfrm>
          <a:off x="2594625" y="1422716"/>
          <a:ext cx="4919467" cy="4919467"/>
        </a:xfrm>
        <a:custGeom>
          <a:avLst/>
          <a:gdLst/>
          <a:ahLst/>
          <a:cxnLst/>
          <a:rect l="0" t="0" r="0" b="0"/>
          <a:pathLst>
            <a:path>
              <a:moveTo>
                <a:pt x="4094486" y="4297632"/>
              </a:moveTo>
              <a:arcTo wR="2459733" hR="2459733" stAng="2900875" swAng="5053456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8DDE78-CDA2-4684-82CA-A36005546FD0}">
      <dsp:nvSpPr>
        <dsp:cNvPr id="0" name=""/>
        <dsp:cNvSpPr/>
      </dsp:nvSpPr>
      <dsp:spPr>
        <a:xfrm>
          <a:off x="1062303" y="4439273"/>
          <a:ext cx="3240252" cy="123176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kern="1200" dirty="0"/>
            <a:t>Внимание </a:t>
          </a:r>
        </a:p>
      </dsp:txBody>
      <dsp:txXfrm>
        <a:off x="1122433" y="4499403"/>
        <a:ext cx="3119992" cy="1111508"/>
      </dsp:txXfrm>
    </dsp:sp>
    <dsp:sp modelId="{D6DC8F26-AAFF-4C2E-A396-DD790498A290}">
      <dsp:nvSpPr>
        <dsp:cNvPr id="0" name=""/>
        <dsp:cNvSpPr/>
      </dsp:nvSpPr>
      <dsp:spPr>
        <a:xfrm>
          <a:off x="1825182" y="544861"/>
          <a:ext cx="4919467" cy="4919467"/>
        </a:xfrm>
        <a:custGeom>
          <a:avLst/>
          <a:gdLst/>
          <a:ahLst/>
          <a:cxnLst/>
          <a:rect l="0" t="0" r="0" b="0"/>
          <a:pathLst>
            <a:path>
              <a:moveTo>
                <a:pt x="452350" y="3881246"/>
              </a:moveTo>
              <a:arcTo wR="2459733" hR="2459733" stAng="8681764" swAng="2257458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2E3176-86F6-4147-8FAB-A539B50583E2}">
      <dsp:nvSpPr>
        <dsp:cNvPr id="0" name=""/>
        <dsp:cNvSpPr/>
      </dsp:nvSpPr>
      <dsp:spPr>
        <a:xfrm>
          <a:off x="177072" y="1657085"/>
          <a:ext cx="3492821" cy="123176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kern="1200" dirty="0"/>
            <a:t>Память </a:t>
          </a:r>
        </a:p>
      </dsp:txBody>
      <dsp:txXfrm>
        <a:off x="237202" y="1717215"/>
        <a:ext cx="3372561" cy="1111508"/>
      </dsp:txXfrm>
    </dsp:sp>
    <dsp:sp modelId="{5DD80FE4-8601-47EE-9B64-B1E7B7414A0B}">
      <dsp:nvSpPr>
        <dsp:cNvPr id="0" name=""/>
        <dsp:cNvSpPr/>
      </dsp:nvSpPr>
      <dsp:spPr>
        <a:xfrm>
          <a:off x="2164630" y="1127717"/>
          <a:ext cx="4919467" cy="4919467"/>
        </a:xfrm>
        <a:custGeom>
          <a:avLst/>
          <a:gdLst/>
          <a:ahLst/>
          <a:cxnLst/>
          <a:rect l="0" t="0" r="0" b="0"/>
          <a:pathLst>
            <a:path>
              <a:moveTo>
                <a:pt x="942430" y="523737"/>
              </a:moveTo>
              <a:arcTo wR="2459733" hR="2459733" stAng="13914783" swAng="1254462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776767-2822-49E9-8B91-09828A3BAA1C}">
      <dsp:nvSpPr>
        <dsp:cNvPr id="0" name=""/>
        <dsp:cNvSpPr/>
      </dsp:nvSpPr>
      <dsp:spPr>
        <a:xfrm>
          <a:off x="3819889" y="983"/>
          <a:ext cx="2701390" cy="980152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 err="1"/>
            <a:t>Сериация</a:t>
          </a:r>
          <a:r>
            <a:rPr lang="ru-RU" sz="2000" kern="1200" dirty="0"/>
            <a:t> </a:t>
          </a:r>
        </a:p>
      </dsp:txBody>
      <dsp:txXfrm>
        <a:off x="3867736" y="48830"/>
        <a:ext cx="2605696" cy="884458"/>
      </dsp:txXfrm>
    </dsp:sp>
    <dsp:sp modelId="{CDE20794-20F5-4E78-A390-38C55A8B760D}">
      <dsp:nvSpPr>
        <dsp:cNvPr id="0" name=""/>
        <dsp:cNvSpPr/>
      </dsp:nvSpPr>
      <dsp:spPr>
        <a:xfrm>
          <a:off x="4218532" y="926463"/>
          <a:ext cx="4625304" cy="4625304"/>
        </a:xfrm>
        <a:custGeom>
          <a:avLst/>
          <a:gdLst/>
          <a:ahLst/>
          <a:cxnLst/>
          <a:rect l="0" t="0" r="0" b="0"/>
          <a:pathLst>
            <a:path>
              <a:moveTo>
                <a:pt x="2312835" y="0"/>
              </a:moveTo>
              <a:arcTo wR="2312652" hR="2312652" stAng="16200273" swAng="1481899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F7B0B8-3EF9-4D20-8F0F-69F729ACA72A}">
      <dsp:nvSpPr>
        <dsp:cNvPr id="0" name=""/>
        <dsp:cNvSpPr/>
      </dsp:nvSpPr>
      <dsp:spPr>
        <a:xfrm>
          <a:off x="6518984" y="1142336"/>
          <a:ext cx="2536272" cy="980152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/>
            <a:t>Анализ </a:t>
          </a:r>
        </a:p>
      </dsp:txBody>
      <dsp:txXfrm>
        <a:off x="6566831" y="1190183"/>
        <a:ext cx="2440578" cy="884458"/>
      </dsp:txXfrm>
    </dsp:sp>
    <dsp:sp modelId="{D52CFB7B-989D-4850-869E-B0F6F2243FDC}">
      <dsp:nvSpPr>
        <dsp:cNvPr id="0" name=""/>
        <dsp:cNvSpPr/>
      </dsp:nvSpPr>
      <dsp:spPr>
        <a:xfrm>
          <a:off x="3454783" y="559506"/>
          <a:ext cx="4625304" cy="4625304"/>
        </a:xfrm>
        <a:custGeom>
          <a:avLst/>
          <a:gdLst/>
          <a:ahLst/>
          <a:cxnLst/>
          <a:rect l="0" t="0" r="0" b="0"/>
          <a:pathLst>
            <a:path>
              <a:moveTo>
                <a:pt x="4504806" y="1575890"/>
              </a:moveTo>
              <a:arcTo wR="2312652" hR="2312652" stAng="20485380" swAng="2016240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88722F-BE34-4BD0-8ACC-A5B9F8591528}">
      <dsp:nvSpPr>
        <dsp:cNvPr id="0" name=""/>
        <dsp:cNvSpPr/>
      </dsp:nvSpPr>
      <dsp:spPr>
        <a:xfrm>
          <a:off x="6516119" y="3484924"/>
          <a:ext cx="2631784" cy="980152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/>
            <a:t>Классификация </a:t>
          </a:r>
        </a:p>
      </dsp:txBody>
      <dsp:txXfrm>
        <a:off x="6563966" y="3532771"/>
        <a:ext cx="2536090" cy="884458"/>
      </dsp:txXfrm>
    </dsp:sp>
    <dsp:sp modelId="{ADFCE6CF-3794-4C2E-9B28-A23A73DC18B8}">
      <dsp:nvSpPr>
        <dsp:cNvPr id="0" name=""/>
        <dsp:cNvSpPr/>
      </dsp:nvSpPr>
      <dsp:spPr>
        <a:xfrm>
          <a:off x="4024508" y="187646"/>
          <a:ext cx="4625304" cy="4625304"/>
        </a:xfrm>
        <a:custGeom>
          <a:avLst/>
          <a:gdLst/>
          <a:ahLst/>
          <a:cxnLst/>
          <a:rect l="0" t="0" r="0" b="0"/>
          <a:pathLst>
            <a:path>
              <a:moveTo>
                <a:pt x="3521521" y="4284198"/>
              </a:moveTo>
              <a:arcTo wR="2312652" hR="2312652" stAng="3509107" swAng="1903360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2D6020-433E-45BB-BAB2-B08677217BD4}">
      <dsp:nvSpPr>
        <dsp:cNvPr id="0" name=""/>
        <dsp:cNvSpPr/>
      </dsp:nvSpPr>
      <dsp:spPr>
        <a:xfrm>
          <a:off x="4025284" y="4626288"/>
          <a:ext cx="2290600" cy="980152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/>
            <a:t>Загадки </a:t>
          </a:r>
        </a:p>
      </dsp:txBody>
      <dsp:txXfrm>
        <a:off x="4073131" y="4674135"/>
        <a:ext cx="2194906" cy="884458"/>
      </dsp:txXfrm>
    </dsp:sp>
    <dsp:sp modelId="{D3ADD10B-2134-4415-AFBE-C2ED317FCD96}">
      <dsp:nvSpPr>
        <dsp:cNvPr id="0" name=""/>
        <dsp:cNvSpPr/>
      </dsp:nvSpPr>
      <dsp:spPr>
        <a:xfrm>
          <a:off x="1745652" y="187784"/>
          <a:ext cx="4625304" cy="4625304"/>
        </a:xfrm>
        <a:custGeom>
          <a:avLst/>
          <a:gdLst/>
          <a:ahLst/>
          <a:cxnLst/>
          <a:rect l="0" t="0" r="0" b="0"/>
          <a:pathLst>
            <a:path>
              <a:moveTo>
                <a:pt x="2266993" y="4624853"/>
              </a:moveTo>
              <a:arcTo wR="2312652" hR="2312652" stAng="5467876" swAng="1865517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5F0D36-37C7-4DB6-AB0E-93E2969C6030}">
      <dsp:nvSpPr>
        <dsp:cNvPr id="0" name=""/>
        <dsp:cNvSpPr/>
      </dsp:nvSpPr>
      <dsp:spPr>
        <a:xfrm>
          <a:off x="1337027" y="3469966"/>
          <a:ext cx="2404117" cy="980152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/>
            <a:t>Обобщение </a:t>
          </a:r>
        </a:p>
      </dsp:txBody>
      <dsp:txXfrm>
        <a:off x="1384874" y="3517813"/>
        <a:ext cx="2308423" cy="884458"/>
      </dsp:txXfrm>
    </dsp:sp>
    <dsp:sp modelId="{B652EAD7-4081-4BA1-B775-2EDDDB48EB80}">
      <dsp:nvSpPr>
        <dsp:cNvPr id="0" name=""/>
        <dsp:cNvSpPr/>
      </dsp:nvSpPr>
      <dsp:spPr>
        <a:xfrm>
          <a:off x="2293746" y="551453"/>
          <a:ext cx="4625304" cy="4625304"/>
        </a:xfrm>
        <a:custGeom>
          <a:avLst/>
          <a:gdLst/>
          <a:ahLst/>
          <a:cxnLst/>
          <a:rect l="0" t="0" r="0" b="0"/>
          <a:pathLst>
            <a:path>
              <a:moveTo>
                <a:pt x="77432" y="2906075"/>
              </a:moveTo>
              <a:arcTo wR="2312652" hR="2312652" stAng="9907901" swAng="1901640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60AF9E-7F4C-49D8-A53F-FB7A824A30E8}">
      <dsp:nvSpPr>
        <dsp:cNvPr id="0" name=""/>
        <dsp:cNvSpPr/>
      </dsp:nvSpPr>
      <dsp:spPr>
        <a:xfrm>
          <a:off x="1260183" y="1202215"/>
          <a:ext cx="2587722" cy="980152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kern="1200" dirty="0"/>
            <a:t>Синтез  </a:t>
          </a:r>
        </a:p>
      </dsp:txBody>
      <dsp:txXfrm>
        <a:off x="1308030" y="1250062"/>
        <a:ext cx="2492028" cy="884458"/>
      </dsp:txXfrm>
    </dsp:sp>
    <dsp:sp modelId="{69B6714C-1D89-480C-8582-E0FB570AD6C1}">
      <dsp:nvSpPr>
        <dsp:cNvPr id="0" name=""/>
        <dsp:cNvSpPr/>
      </dsp:nvSpPr>
      <dsp:spPr>
        <a:xfrm>
          <a:off x="1608394" y="924271"/>
          <a:ext cx="4625304" cy="4625304"/>
        </a:xfrm>
        <a:custGeom>
          <a:avLst/>
          <a:gdLst/>
          <a:ahLst/>
          <a:cxnLst/>
          <a:rect l="0" t="0" r="0" b="0"/>
          <a:pathLst>
            <a:path>
              <a:moveTo>
                <a:pt x="1222536" y="273042"/>
              </a:moveTo>
              <a:arcTo wR="2312652" hR="2312652" stAng="14512602" swAng="1521588"/>
            </a:path>
          </a:pathLst>
        </a:custGeom>
        <a:noFill/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4EC175-7AA5-CC7D-F9ED-7E78AFC9EF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Формирование логических приемов мышления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8F01D11-6B7E-E4F6-87DE-5DC7672EF2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9517" y="0"/>
            <a:ext cx="9445906" cy="1371599"/>
          </a:xfrm>
        </p:spPr>
        <p:txBody>
          <a:bodyPr>
            <a:normAutofit/>
          </a:bodyPr>
          <a:lstStyle/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учреждение №48 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екатеринбург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5A6224-013A-7BBC-9994-19E2B0B12F17}"/>
              </a:ext>
            </a:extLst>
          </p:cNvPr>
          <p:cNvSpPr txBox="1"/>
          <p:nvPr/>
        </p:nvSpPr>
        <p:spPr>
          <a:xfrm>
            <a:off x="4706471" y="6347884"/>
            <a:ext cx="2501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202..</a:t>
            </a:r>
          </a:p>
        </p:txBody>
      </p:sp>
    </p:spTree>
    <p:extLst>
      <p:ext uri="{BB962C8B-B14F-4D97-AF65-F5344CB8AC3E}">
        <p14:creationId xmlns:p14="http://schemas.microsoft.com/office/powerpoint/2010/main" val="225908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A874A0-2A33-324B-D6E0-C7C8A8B91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9269" y="147869"/>
            <a:ext cx="10364451" cy="1596177"/>
          </a:xfrm>
        </p:spPr>
        <p:txBody>
          <a:bodyPr/>
          <a:lstStyle/>
          <a:p>
            <a:pPr algn="l"/>
            <a:r>
              <a:rPr lang="ru-RU" dirty="0"/>
              <a:t>Цель и задачи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166557B-CF11-4100-5BF4-CE03B227792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6915" y="1689848"/>
            <a:ext cx="10363826" cy="428064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</a:p>
          <a:p>
            <a:pPr marL="0" indent="0">
              <a:buNone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выявить условия развития логических приемов мышления у детей дошкольного возраста и проверить их на практике </a:t>
            </a:r>
          </a:p>
          <a:p>
            <a:pPr marL="0" indent="0">
              <a:buNone/>
            </a:pPr>
            <a:r>
              <a:rPr lang="ru-RU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:</a:t>
            </a:r>
          </a:p>
          <a:p>
            <a:pPr marL="514350" indent="-285750" algn="just" rtl="0">
              <a:buFont typeface="Wingdings" panose="05000000000000000000" pitchFamily="2" charset="2"/>
              <a:buChar char="Ø"/>
            </a:pPr>
            <a:r>
              <a:rPr lang="ru-RU" sz="2600" b="0" i="0" cap="non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и проанализировать уровень развития предпосылок логического мышления у детей дошкольного возраста;</a:t>
            </a:r>
          </a:p>
          <a:p>
            <a:pPr marL="514350" indent="-285750" algn="just" rtl="0">
              <a:buFont typeface="Wingdings" panose="05000000000000000000" pitchFamily="2" charset="2"/>
              <a:buChar char="Ø"/>
            </a:pPr>
            <a:r>
              <a:rPr lang="ru-RU" sz="2600" b="0" i="0" cap="non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элементы развития логического мышления путем использования дидактических игр и упражнений;</a:t>
            </a:r>
          </a:p>
          <a:p>
            <a:pPr marL="514350" indent="-285750" algn="just" rtl="0">
              <a:buFont typeface="Wingdings" panose="05000000000000000000" pitchFamily="2" charset="2"/>
              <a:buChar char="Ø"/>
            </a:pPr>
            <a:r>
              <a:rPr lang="ru-RU" sz="2600" b="0" i="0" cap="non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Продумать и создать предметно – развивающую среду для развития логического мышления, в которой находятся дети;</a:t>
            </a:r>
          </a:p>
          <a:p>
            <a:pPr marL="0" indent="0">
              <a:buNone/>
            </a:pPr>
            <a:endParaRPr lang="ru-RU" sz="2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478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96468D4-1249-FCA5-6472-8B85F092B24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7887" y="1887276"/>
            <a:ext cx="10516226" cy="3083447"/>
          </a:xfr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«Каждый дошкольник является маленьким исследователем, который с радостью и удивлением открывает для себя окружающий мир. Задача родителей и воспитателей – способствовать развитию и сохранению цели к познанию, удовлетворению детской надобности в активной деятельности, а также дать пищу для ума ребенку»</a:t>
            </a:r>
            <a:endParaRPr lang="ru-RU" sz="2800" cap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84ED28-E0A5-EDD1-AF9D-8F71FC0CE3B8}"/>
              </a:ext>
            </a:extLst>
          </p:cNvPr>
          <p:cNvSpPr txBox="1"/>
          <p:nvPr/>
        </p:nvSpPr>
        <p:spPr>
          <a:xfrm>
            <a:off x="8821271" y="4408291"/>
            <a:ext cx="2958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Менджерицкая</a:t>
            </a:r>
            <a:r>
              <a:rPr lang="ru-RU" dirty="0"/>
              <a:t>. Д. В.</a:t>
            </a:r>
          </a:p>
        </p:txBody>
      </p:sp>
    </p:spTree>
    <p:extLst>
      <p:ext uri="{BB962C8B-B14F-4D97-AF65-F5344CB8AC3E}">
        <p14:creationId xmlns:p14="http://schemas.microsoft.com/office/powerpoint/2010/main" val="842415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CD4F2A-4D78-7D4C-64D4-E509BAFE9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376470"/>
            <a:ext cx="10364451" cy="1596177"/>
          </a:xfrm>
        </p:spPr>
        <p:txBody>
          <a:bodyPr/>
          <a:lstStyle/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развития логических приемов мышления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CD052D-BAEF-C808-7B3E-DC18E750E86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dirty="0"/>
              <a:t> </a:t>
            </a: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Целенаправленность развития логических приемов мышления.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Последовательность выполнения заданий – от простого к сложному.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Поэтапность обучения - начиная с практического этапа и заканчивая умственным. </a:t>
            </a:r>
          </a:p>
        </p:txBody>
      </p:sp>
    </p:spTree>
    <p:extLst>
      <p:ext uri="{BB962C8B-B14F-4D97-AF65-F5344CB8AC3E}">
        <p14:creationId xmlns:p14="http://schemas.microsoft.com/office/powerpoint/2010/main" val="881614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C4C1C0-1E02-4DD1-7BA5-32BEAAF14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3058" y="268712"/>
            <a:ext cx="10364451" cy="1596177"/>
          </a:xfrm>
        </p:spPr>
        <p:txBody>
          <a:bodyPr/>
          <a:lstStyle/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и логическое мышление 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A0D235-A0E6-A331-6DF6-0986F4F083D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6271" y="2231446"/>
            <a:ext cx="10363826" cy="159617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i="0" cap="non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Игра – это один из видов деятельности детей, заключающийся в воспроизведении действий взрослых и отношений между ними, одно из средств физического, умственного и нравственного воспитания.</a:t>
            </a:r>
            <a:endParaRPr lang="ru-RU" sz="2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B1E442-305D-E5A1-B594-02C51EA7A7D7}"/>
              </a:ext>
            </a:extLst>
          </p:cNvPr>
          <p:cNvSpPr txBox="1"/>
          <p:nvPr/>
        </p:nvSpPr>
        <p:spPr>
          <a:xfrm>
            <a:off x="512142" y="4194180"/>
            <a:ext cx="95339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Логическое мышление - </a:t>
            </a: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навыков, которая помогает осмыслить информацию, найти взаимосвязи и принять верное решение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4345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692ED5-AB0F-798F-8F06-6384AA7EF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8246" y="268893"/>
            <a:ext cx="10852401" cy="1596177"/>
          </a:xfrm>
        </p:spPr>
        <p:txBody>
          <a:bodyPr/>
          <a:lstStyle/>
          <a:p>
            <a:pPr algn="l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логического мышления дошкольников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9B6423-24BA-2284-0809-30AF3EF75F9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79928" y="1716946"/>
            <a:ext cx="10363826" cy="3424107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дошкольном возрасте происходит  переход от наглядно-образного мышления к словесно-логическому мышлению. Поэтому ведущее значение для данного возраста приобретает развитие именно теоретического мышления.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Логическое мышление можно развивать в дошкольный период благодаря разнообразным комплексам упражнений, сериям занятий дидактических игр, которые представляют собой один из самых результативных способов развития логического мышления.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видов игровой деятельности является дидактическая игра. Дидактическая игра – это сознательно создаваемая и используемая игра для целей обучения. </a:t>
            </a:r>
          </a:p>
        </p:txBody>
      </p:sp>
    </p:spTree>
    <p:extLst>
      <p:ext uri="{BB962C8B-B14F-4D97-AF65-F5344CB8AC3E}">
        <p14:creationId xmlns:p14="http://schemas.microsoft.com/office/powerpoint/2010/main" val="10064263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BDC5E843-B187-EDAB-9F03-33782AACEBEB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250653371"/>
              </p:ext>
            </p:extLst>
          </p:nvPr>
        </p:nvGraphicFramePr>
        <p:xfrm>
          <a:off x="914399" y="336177"/>
          <a:ext cx="10363200" cy="5768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6BA8C84-4FB2-03ED-5F1D-789296E7B9C1}"/>
              </a:ext>
            </a:extLst>
          </p:cNvPr>
          <p:cNvSpPr txBox="1"/>
          <p:nvPr/>
        </p:nvSpPr>
        <p:spPr>
          <a:xfrm>
            <a:off x="4549587" y="2820024"/>
            <a:ext cx="309282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Д/И  </a:t>
            </a:r>
          </a:p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 </a:t>
            </a:r>
          </a:p>
        </p:txBody>
      </p:sp>
    </p:spTree>
    <p:extLst>
      <p:ext uri="{BB962C8B-B14F-4D97-AF65-F5344CB8AC3E}">
        <p14:creationId xmlns:p14="http://schemas.microsoft.com/office/powerpoint/2010/main" val="1193379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253C66-B5F0-BA9F-99C6-4DBC675EB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175" y="161136"/>
            <a:ext cx="10364451" cy="1596177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дидактическим играм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05586B3-D60C-E92A-66EA-934AA03D182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6574" y="2004021"/>
            <a:ext cx="10363826" cy="3424107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каждой дидактической игре должны быть предоставлены упражнения, которые полезны для развития мыслительного процесса детей и их воспитания.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Наличие задачи необходимо в дидактических играх, решение которой требует мыслительных усилий для преодоления определенных трудностей.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Дидактизм в игре нужно сочетать с шуткой, юмором, занимательностью. Заинтересованность игрой привлекает мыслительную деятельность, делает выполнение задачи более простым </a:t>
            </a:r>
          </a:p>
        </p:txBody>
      </p:sp>
    </p:spTree>
    <p:extLst>
      <p:ext uri="{BB962C8B-B14F-4D97-AF65-F5344CB8AC3E}">
        <p14:creationId xmlns:p14="http://schemas.microsoft.com/office/powerpoint/2010/main" val="18052755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5E29B3-FA67-5953-13B6-522C4CA74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5823" y="354104"/>
            <a:ext cx="10364451" cy="1596177"/>
          </a:xfrm>
        </p:spPr>
        <p:txBody>
          <a:bodyPr/>
          <a:lstStyle/>
          <a:p>
            <a:pPr algn="l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 ПЕДАГОГИЧЕСКИЕ  ТЕХНОЛОГИИ можно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РАБОТЕ?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B63075-6930-C089-FD37-24333C6BA4C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44833" y="2214694"/>
            <a:ext cx="10363826" cy="4289202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AutoNum type="arabicPeriod"/>
            </a:pPr>
            <a:r>
              <a:rPr lang="ru-RU" sz="26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уровню применений:                                                                                                        - локальные или модульные ( которые используются в отдельных частях                                  учебно-воспитательного процесса)</a:t>
            </a:r>
          </a:p>
          <a:p>
            <a:pPr marL="457200" indent="-457200">
              <a:buAutoNum type="arabicPeriod"/>
            </a:pPr>
            <a:r>
              <a:rPr lang="ru-RU" sz="26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организационным формам:                                                                                                  - групповые;                                                                                                                                      - индивидуальные.</a:t>
            </a:r>
          </a:p>
          <a:p>
            <a:pPr marL="457200" indent="-457200">
              <a:buAutoNum type="arabicPeriod"/>
            </a:pPr>
            <a:r>
              <a:rPr lang="ru-RU" sz="26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подходу к ребёнку:                                                                                                           - технологию сотрудничества;                                                                                                         - личностно-ориентированные;                                                                                                    - массовая ( рассчитанная на среднего ученика)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7555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C93CB305-BAB5-DAEE-8804-5525A9136A24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646895814"/>
              </p:ext>
            </p:extLst>
          </p:nvPr>
        </p:nvGraphicFramePr>
        <p:xfrm>
          <a:off x="914400" y="753035"/>
          <a:ext cx="10363200" cy="5607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952906-A2E3-6238-EB60-18A665973276}"/>
              </a:ext>
            </a:extLst>
          </p:cNvPr>
          <p:cNvSpPr txBox="1"/>
          <p:nvPr/>
        </p:nvSpPr>
        <p:spPr>
          <a:xfrm>
            <a:off x="4818529" y="2579619"/>
            <a:ext cx="25549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логического 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мышления</a:t>
            </a:r>
          </a:p>
        </p:txBody>
      </p:sp>
    </p:spTree>
    <p:extLst>
      <p:ext uri="{BB962C8B-B14F-4D97-AF65-F5344CB8AC3E}">
        <p14:creationId xmlns:p14="http://schemas.microsoft.com/office/powerpoint/2010/main" val="33704918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441AA1-036B-409E-5B10-55BDBF3DB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587" y="268712"/>
            <a:ext cx="10364451" cy="1596177"/>
          </a:xfrm>
        </p:spPr>
        <p:txBody>
          <a:bodyPr/>
          <a:lstStyle/>
          <a:p>
            <a:pPr algn="l"/>
            <a:r>
              <a:rPr lang="ru-RU" dirty="0" err="1"/>
              <a:t>Сериация</a:t>
            </a:r>
            <a:r>
              <a:rPr lang="ru-RU" dirty="0"/>
              <a:t>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2B43B43-B453-3FE8-EA8A-249E7D06462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35551" y="1569005"/>
            <a:ext cx="10363826" cy="3424107"/>
          </a:xfrm>
        </p:spPr>
        <p:txBody>
          <a:bodyPr/>
          <a:lstStyle/>
          <a:p>
            <a:pPr marL="0" indent="0">
              <a:buNone/>
            </a:pPr>
            <a:r>
              <a:rPr lang="ru-RU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Построение упорядоченных возрастающих или убывающих рядов по величине, цвету и </a:t>
            </a:r>
            <a:r>
              <a:rPr lang="ru-RU" sz="2400" cap="none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т.Д.</a:t>
            </a: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 Подобные приёмы развивают логику ещё с дошкольных учреждений)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EBE9D5F-2D02-4182-18B7-FC3B8293E4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759" y="3165182"/>
            <a:ext cx="5123170" cy="237335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4E1C587-91A6-1F89-B04B-ACE61ABEE7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8721" y="4484646"/>
            <a:ext cx="4829741" cy="237335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B31F281-9AEB-6CB7-ED17-5A772B49AE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25706" y="2174198"/>
            <a:ext cx="1230743" cy="226343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9187552-8826-636E-231C-48E1CB173E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6336" y="2815285"/>
            <a:ext cx="2007358" cy="122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1523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5E12AF-E5CA-D25D-9B2C-3DE290624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9269" y="268712"/>
            <a:ext cx="10364451" cy="1596177"/>
          </a:xfrm>
        </p:spPr>
        <p:txBody>
          <a:bodyPr/>
          <a:lstStyle/>
          <a:p>
            <a:pPr algn="l"/>
            <a:r>
              <a:rPr lang="ru-RU" dirty="0"/>
              <a:t>Анализ и синтез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A401AC1-3BBD-23E1-B8F8-E6F2AAEB65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864890"/>
            <a:ext cx="10363826" cy="392631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6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мысленное расчленение чего-либо на части или мысленное выделение отдельных свойств предмета.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26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6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соединение различных элементов в единое целое, а также мыслительное сочетание отдельных их свойств. </a:t>
            </a:r>
          </a:p>
          <a:p>
            <a:pPr marL="0" indent="0">
              <a:buNone/>
            </a:pPr>
            <a:endParaRPr lang="ru-RU" sz="26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Являясь противоположными по своей сути, анализ и синтез фактически связаны между собой. Они участвуют в каждом сложном мыслительном процессе.</a:t>
            </a:r>
          </a:p>
          <a:p>
            <a:pPr marL="0" indent="0">
              <a:buNone/>
            </a:pPr>
            <a:endParaRPr lang="ru-RU" sz="2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28976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3E8E7B-2A03-61CC-D28C-00C504976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309235"/>
            <a:ext cx="10364451" cy="1596177"/>
          </a:xfrm>
        </p:spPr>
        <p:txBody>
          <a:bodyPr/>
          <a:lstStyle/>
          <a:p>
            <a:pPr algn="l"/>
            <a:r>
              <a:rPr lang="ru-RU" dirty="0"/>
              <a:t>Игры анализ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B2035D-3CE2-E4E6-3631-6D2D45C165E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0703" y="2044362"/>
            <a:ext cx="10363826" cy="34241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одинаковые»</a:t>
            </a:r>
          </a:p>
          <a:p>
            <a:pPr marL="0" indent="0">
              <a:buNone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 рассмотреть данные геометрические фигуры, назвать их. Найти два одинаковых треугольника.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1B04C96-0C04-9492-1D3D-43606B56C7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703" y="4109145"/>
            <a:ext cx="4908410" cy="21303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1A1CCF1-1F65-BAAC-67EF-F771178A82CF}"/>
              </a:ext>
            </a:extLst>
          </p:cNvPr>
          <p:cNvSpPr txBox="1"/>
          <p:nvPr/>
        </p:nvSpPr>
        <p:spPr>
          <a:xfrm>
            <a:off x="6199093" y="3756415"/>
            <a:ext cx="54422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картинку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Соедини животных и их детенышей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кусочек подойдет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предметы (определенный признак) окружающие нас</a:t>
            </a:r>
          </a:p>
        </p:txBody>
      </p:sp>
    </p:spTree>
    <p:extLst>
      <p:ext uri="{BB962C8B-B14F-4D97-AF65-F5344CB8AC3E}">
        <p14:creationId xmlns:p14="http://schemas.microsoft.com/office/powerpoint/2010/main" val="672760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17C1F3-BC7E-D15C-9EAE-D677C8259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527" y="120975"/>
            <a:ext cx="5065685" cy="1596177"/>
          </a:xfrm>
        </p:spPr>
        <p:txBody>
          <a:bodyPr/>
          <a:lstStyle/>
          <a:p>
            <a:r>
              <a:rPr lang="ru-RU" dirty="0"/>
              <a:t>Игры синтез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7757633-D88B-A32C-EDEE-BB85515C5C9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32016" y="1811282"/>
            <a:ext cx="10570014" cy="387239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Отгадай загадки. </a:t>
            </a:r>
          </a:p>
          <a:p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задания: выявить уровень сформированности логического приема мышления – синтез </a:t>
            </a:r>
          </a:p>
          <a:p>
            <a:pPr marL="0" indent="0">
              <a:buNone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сметане был </a:t>
            </a:r>
            <a:r>
              <a:rPr lang="ru-RU" sz="2400" cap="none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мешён</a:t>
            </a: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>
              <a:buNone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жаркой печке испечен,</a:t>
            </a:r>
          </a:p>
          <a:p>
            <a:pPr marL="0" indent="0">
              <a:buNone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с окошка убежал,</a:t>
            </a:r>
          </a:p>
          <a:p>
            <a:pPr marL="0" indent="0">
              <a:buNone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лисичке в рот попал. </a:t>
            </a:r>
          </a:p>
          <a:p>
            <a:pPr marL="0" indent="0">
              <a:buNone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(Колобок)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8756E7-6DC9-DA14-CCEB-411C5E7B655F}"/>
              </a:ext>
            </a:extLst>
          </p:cNvPr>
          <p:cNvSpPr txBox="1"/>
          <p:nvPr/>
        </p:nvSpPr>
        <p:spPr>
          <a:xfrm>
            <a:off x="6979024" y="3429000"/>
            <a:ext cx="384585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Даже ночью, или днем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Борются они с огнем.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каске, будто воин славный,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пожар спешит…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(Пожарный)</a:t>
            </a:r>
          </a:p>
          <a:p>
            <a:br>
              <a:rPr lang="ru-RU" dirty="0"/>
            </a:br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56535EF-7253-1B26-077A-D31A96E45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9612" y="5252784"/>
            <a:ext cx="2012264" cy="160521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C341C0-473A-C176-FDF1-9F44F92E7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7299" y="5078413"/>
            <a:ext cx="2431879" cy="177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1350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EB64D7-1D9F-C149-219E-0E8A0E05E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8048" y="349575"/>
            <a:ext cx="10403854" cy="1596177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классификация</a:t>
            </a:r>
            <a:br>
              <a:rPr lang="ru-RU" dirty="0"/>
            </a:br>
            <a:r>
              <a:rPr lang="ru-RU" dirty="0"/>
              <a:t> - </a:t>
            </a:r>
            <a:r>
              <a:rPr lang="ru-R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6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азделение множества на группы по какому-ибо признаку, который называют «основанием классификации»</a:t>
            </a:r>
            <a:br>
              <a:rPr lang="ru-RU" sz="36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BFB9CB2-9430-61C4-FB48-FC7F9E9FD08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89652" y="1945752"/>
            <a:ext cx="8566089" cy="4598943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ru-RU" sz="4400" u="sng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Классификацию с детьми можно проводить:</a:t>
            </a:r>
          </a:p>
          <a:p>
            <a:r>
              <a:rPr lang="ru-RU" sz="4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общему названию; </a:t>
            </a:r>
          </a:p>
          <a:p>
            <a:r>
              <a:rPr lang="ru-RU" sz="4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размеру;</a:t>
            </a:r>
          </a:p>
          <a:p>
            <a:r>
              <a:rPr lang="ru-RU" sz="4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цвету; по форме;</a:t>
            </a:r>
          </a:p>
          <a:p>
            <a:r>
              <a:rPr lang="ru-RU" sz="4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другим признакам:    </a:t>
            </a:r>
          </a:p>
          <a:p>
            <a:pPr marL="0" indent="0">
              <a:buNone/>
            </a:pPr>
            <a:endParaRPr lang="ru-RU" sz="4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Font typeface="Wingdings" panose="05000000000000000000" pitchFamily="2" charset="2"/>
              <a:buChar char="ü"/>
            </a:pPr>
            <a:r>
              <a:rPr lang="ru-RU" sz="4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Что можно есть и что нельзя;</a:t>
            </a:r>
          </a:p>
          <a:p>
            <a:pPr algn="ctr">
              <a:buFont typeface="Wingdings" panose="05000000000000000000" pitchFamily="2" charset="2"/>
              <a:buChar char="ü"/>
            </a:pPr>
            <a:r>
              <a:rPr lang="ru-RU" sz="4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Кто летает, кто бегает, кто плавает;</a:t>
            </a:r>
          </a:p>
          <a:p>
            <a:pPr algn="ctr">
              <a:buFont typeface="Wingdings" panose="05000000000000000000" pitchFamily="2" charset="2"/>
              <a:buChar char="ü"/>
            </a:pPr>
            <a:r>
              <a:rPr lang="ru-RU" sz="4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Кто живёт в доме и кто в лесу</a:t>
            </a:r>
          </a:p>
          <a:p>
            <a:pPr marL="0" indent="0">
              <a:buNone/>
            </a:pPr>
            <a:endParaRPr lang="ru-RU" sz="2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BB4C0D-8C67-BC4D-8FC8-CADD0F7D54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6685" y="4912249"/>
            <a:ext cx="4020111" cy="77163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17C100D-1E3A-5F37-0481-1818EC600C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9037" y="2675832"/>
            <a:ext cx="2786974" cy="159617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B84B4C4-7EA5-8C0B-1F31-D8185B2CEF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2123" y="2888203"/>
            <a:ext cx="2561994" cy="183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9478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16C298-81DC-97FC-C38D-93B00F7D4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8928" y="268712"/>
            <a:ext cx="10364451" cy="1596177"/>
          </a:xfrm>
        </p:spPr>
        <p:txBody>
          <a:bodyPr/>
          <a:lstStyle/>
          <a:p>
            <a:pPr algn="l"/>
            <a:r>
              <a:rPr lang="ru-RU" dirty="0"/>
              <a:t>Обобщение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5C9507-7EF7-6AFD-AFAE-F83CD8D58F2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75891" y="1864889"/>
            <a:ext cx="10363826" cy="34241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в словесной форме результатов процесса сравнения.</a:t>
            </a:r>
          </a:p>
          <a:p>
            <a:pPr marL="0" indent="0">
              <a:buNone/>
            </a:pPr>
            <a:endParaRPr lang="ru-RU" sz="2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Обобщение формируется, как выделение и фиксация общего признака двух или более объектов. </a:t>
            </a:r>
            <a:r>
              <a:rPr lang="ru-RU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Фрукты)</a:t>
            </a:r>
            <a:endParaRPr lang="ru-RU" sz="2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cap="none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BE19D4F-944A-5C5D-FA2E-2D141ABBCD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1513" y="4335494"/>
            <a:ext cx="5172076" cy="1177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6793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F1356B-B3C8-DB87-423D-6EAAFD0CE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8928" y="363023"/>
            <a:ext cx="10364451" cy="1596177"/>
          </a:xfrm>
        </p:spPr>
        <p:txBody>
          <a:bodyPr/>
          <a:lstStyle/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 математических представлений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47D4E7-F9AB-B0F7-6982-DA668C48B8D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52410" y="1990574"/>
            <a:ext cx="5755967" cy="4100944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2400" i="0" cap="non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Корвет логические блоки </a:t>
            </a:r>
            <a:r>
              <a:rPr lang="ru-RU" sz="2400" i="0" cap="none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Дьенеша</a:t>
            </a:r>
            <a:endParaRPr lang="ru-RU" sz="2400" i="0" cap="non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Игры-головоломки: </a:t>
            </a:r>
          </a:p>
          <a:p>
            <a:pPr marL="0" indent="0">
              <a:buNone/>
            </a:pP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400" cap="none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</a:t>
            </a:r>
            <a:r>
              <a:rPr lang="ru-RU" sz="2400" cap="none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анграм</a:t>
            </a: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 marL="0" indent="0">
              <a:buNone/>
            </a:pP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«Волшебный круг»</a:t>
            </a:r>
          </a:p>
          <a:p>
            <a:pPr marL="0" indent="0">
              <a:buNone/>
            </a:pP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«Головоломка </a:t>
            </a:r>
            <a:r>
              <a:rPr lang="ru-RU" sz="2400" cap="none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пифагора</a:t>
            </a: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 marL="0" indent="0">
              <a:buNone/>
            </a:pP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400" cap="none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Колумбово</a:t>
            </a: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яйцо»</a:t>
            </a:r>
          </a:p>
          <a:p>
            <a:pPr marL="0" indent="0">
              <a:buNone/>
            </a:pP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«Вьетнамская игра»</a:t>
            </a:r>
          </a:p>
          <a:p>
            <a:pPr marL="0" indent="0">
              <a:buNone/>
            </a:pPr>
            <a:r>
              <a:rPr lang="ru-RU" sz="2400" cap="none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«Пентамино» </a:t>
            </a:r>
            <a:endParaRPr lang="ru-RU" sz="2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EB35D5C-417A-EE03-CFAA-FA5B17814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294" y="1581153"/>
            <a:ext cx="3115860" cy="163435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4ADBDA7-549C-ECD9-D2E3-D00D78B346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7295" y="2463322"/>
            <a:ext cx="2672107" cy="150437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24FDF3F-F0CC-AABD-F375-4E944CE18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7507" y="2440550"/>
            <a:ext cx="1954306" cy="197689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23F86C8-BF37-1798-3925-B03E2282C4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02570" y="3428999"/>
            <a:ext cx="1855584" cy="176096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6C5F12A-0B76-9877-C922-D73F7757045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8983"/>
          <a:stretch/>
        </p:blipFill>
        <p:spPr>
          <a:xfrm>
            <a:off x="3657710" y="4923150"/>
            <a:ext cx="6339076" cy="1863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7712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AFE7469-61B2-8EA5-C4EB-3A6642DA5BE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0" y="0"/>
            <a:ext cx="8713694" cy="3733388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занятиях по развитию логического мышления дошкольники играют в игры, которые насыщены логическим содержанием, в них моделируются логические конструкции, а в ходе игры </a:t>
            </a:r>
            <a:r>
              <a:rPr lang="ru-RU" sz="2400" cap="none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прорешиваются</a:t>
            </a:r>
            <a:r>
              <a:rPr lang="ru-RU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задачи, которые способствуют ускорению развития и формирования у дошкольников элементарных логических структур мышления. Данные занятия окажут помощь детям в последующем обучении успешно осваивать основы информатики и математики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AC6FBAF-1C3E-CAA6-EC19-7533EC2905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6364" y="336177"/>
            <a:ext cx="3305636" cy="234824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A64F00E-BC3E-8BEC-70DE-0FA48527E1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6364" y="4016399"/>
            <a:ext cx="3224662" cy="250542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02883C0-0407-FB1B-62DA-B820730D96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636" y="3993777"/>
            <a:ext cx="3472346" cy="250542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4563E6E-1954-B720-6439-961447F2A5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2999" y="3993777"/>
            <a:ext cx="3472347" cy="249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433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E33300-E38B-E47C-1CEF-4FD30332D5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98930" y="1636961"/>
            <a:ext cx="8689976" cy="2509213"/>
          </a:xfrm>
        </p:spPr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024224080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235</TotalTime>
  <Words>811</Words>
  <Application>Microsoft Office PowerPoint</Application>
  <PresentationFormat>Широкоэкранный</PresentationFormat>
  <Paragraphs>100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Times New Roman</vt:lpstr>
      <vt:lpstr>Tw Cen MT</vt:lpstr>
      <vt:lpstr>Wingdings</vt:lpstr>
      <vt:lpstr>Капля</vt:lpstr>
      <vt:lpstr>Формирование логических приемов мышления </vt:lpstr>
      <vt:lpstr>Цель и задачи</vt:lpstr>
      <vt:lpstr>Презентация PowerPoint</vt:lpstr>
      <vt:lpstr>Условия развития логических приемов мышления</vt:lpstr>
      <vt:lpstr>Игра и логическое мышление  </vt:lpstr>
      <vt:lpstr>Особенности  логического мышления дошкольников</vt:lpstr>
      <vt:lpstr>Презентация PowerPoint</vt:lpstr>
      <vt:lpstr>Требования к дидактическим играм</vt:lpstr>
      <vt:lpstr>КАКИЕ  ПЕДАГОГИЧЕСКИЕ  ТЕХНОЛОГИИ можно ИСПОЛЬзовать В РАБОТЕ?</vt:lpstr>
      <vt:lpstr>Презентация PowerPoint</vt:lpstr>
      <vt:lpstr>Сериация </vt:lpstr>
      <vt:lpstr>Анализ и синтез</vt:lpstr>
      <vt:lpstr>Игры анализ </vt:lpstr>
      <vt:lpstr>Игры синтез </vt:lpstr>
      <vt:lpstr>классификация  - разделение множества на группы по какому-ибо признаку, который называют «основанием классификации» </vt:lpstr>
      <vt:lpstr>Обобщение </vt:lpstr>
      <vt:lpstr>формирования математических представлений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логических приемов мышления </dc:title>
  <dc:creator>София Абдульманова</dc:creator>
  <cp:lastModifiedBy>София Абдульманова</cp:lastModifiedBy>
  <cp:revision>3</cp:revision>
  <dcterms:created xsi:type="dcterms:W3CDTF">2024-02-11T13:54:00Z</dcterms:created>
  <dcterms:modified xsi:type="dcterms:W3CDTF">2024-02-11T17:59:42Z</dcterms:modified>
</cp:coreProperties>
</file>